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93" r:id="rId5"/>
    <p:sldMasterId id="2147483714" r:id="rId6"/>
  </p:sldMasterIdLst>
  <p:notesMasterIdLst>
    <p:notesMasterId r:id="rId74"/>
  </p:notesMasterIdLst>
  <p:handoutMasterIdLst>
    <p:handoutMasterId r:id="rId75"/>
  </p:handoutMasterIdLst>
  <p:sldIdLst>
    <p:sldId id="256" r:id="rId7"/>
    <p:sldId id="257" r:id="rId8"/>
    <p:sldId id="258" r:id="rId9"/>
    <p:sldId id="313" r:id="rId10"/>
    <p:sldId id="263" r:id="rId11"/>
    <p:sldId id="360" r:id="rId12"/>
    <p:sldId id="274" r:id="rId13"/>
    <p:sldId id="275" r:id="rId14"/>
    <p:sldId id="276" r:id="rId15"/>
    <p:sldId id="277" r:id="rId16"/>
    <p:sldId id="278" r:id="rId17"/>
    <p:sldId id="279" r:id="rId18"/>
    <p:sldId id="280" r:id="rId19"/>
    <p:sldId id="281" r:id="rId20"/>
    <p:sldId id="361" r:id="rId21"/>
    <p:sldId id="335" r:id="rId22"/>
    <p:sldId id="336" r:id="rId23"/>
    <p:sldId id="337" r:id="rId24"/>
    <p:sldId id="338" r:id="rId25"/>
    <p:sldId id="339" r:id="rId26"/>
    <p:sldId id="340" r:id="rId27"/>
    <p:sldId id="282" r:id="rId28"/>
    <p:sldId id="283" r:id="rId29"/>
    <p:sldId id="285" r:id="rId30"/>
    <p:sldId id="286" r:id="rId31"/>
    <p:sldId id="304" r:id="rId32"/>
    <p:sldId id="262" r:id="rId33"/>
    <p:sldId id="355" r:id="rId34"/>
    <p:sldId id="269" r:id="rId35"/>
    <p:sldId id="305" r:id="rId36"/>
    <p:sldId id="306" r:id="rId37"/>
    <p:sldId id="310" r:id="rId38"/>
    <p:sldId id="307" r:id="rId39"/>
    <p:sldId id="308" r:id="rId40"/>
    <p:sldId id="309" r:id="rId41"/>
    <p:sldId id="343" r:id="rId42"/>
    <p:sldId id="344" r:id="rId43"/>
    <p:sldId id="346" r:id="rId44"/>
    <p:sldId id="348" r:id="rId45"/>
    <p:sldId id="349" r:id="rId46"/>
    <p:sldId id="347" r:id="rId47"/>
    <p:sldId id="351" r:id="rId48"/>
    <p:sldId id="289" r:id="rId49"/>
    <p:sldId id="352" r:id="rId50"/>
    <p:sldId id="267" r:id="rId51"/>
    <p:sldId id="353" r:id="rId52"/>
    <p:sldId id="294" r:id="rId53"/>
    <p:sldId id="356" r:id="rId54"/>
    <p:sldId id="354" r:id="rId55"/>
    <p:sldId id="290" r:id="rId56"/>
    <p:sldId id="292" r:id="rId57"/>
    <p:sldId id="296" r:id="rId58"/>
    <p:sldId id="295" r:id="rId59"/>
    <p:sldId id="297" r:id="rId60"/>
    <p:sldId id="298" r:id="rId61"/>
    <p:sldId id="291" r:id="rId62"/>
    <p:sldId id="270" r:id="rId63"/>
    <p:sldId id="268" r:id="rId64"/>
    <p:sldId id="300" r:id="rId65"/>
    <p:sldId id="357" r:id="rId66"/>
    <p:sldId id="358" r:id="rId67"/>
    <p:sldId id="359" r:id="rId68"/>
    <p:sldId id="293" r:id="rId69"/>
    <p:sldId id="287" r:id="rId70"/>
    <p:sldId id="299" r:id="rId71"/>
    <p:sldId id="264" r:id="rId72"/>
    <p:sldId id="265" r:id="rId7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1313"/>
    <a:srgbClr val="FFFFFF"/>
    <a:srgbClr val="4C6169"/>
    <a:srgbClr val="123E64"/>
    <a:srgbClr val="FF8641"/>
    <a:srgbClr val="149089"/>
    <a:srgbClr val="111111"/>
    <a:srgbClr val="CA0078"/>
    <a:srgbClr val="73BFDD"/>
    <a:srgbClr val="68D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2" autoAdjust="0"/>
    <p:restoredTop sz="94618" autoAdjust="0"/>
  </p:normalViewPr>
  <p:slideViewPr>
    <p:cSldViewPr snapToObjects="1">
      <p:cViewPr varScale="1">
        <p:scale>
          <a:sx n="142" d="100"/>
          <a:sy n="142" d="100"/>
        </p:scale>
        <p:origin x="162" y="12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Tore Pedersen" userId="79a39521-d4ea-4810-b0dd-0dbc32e3259b" providerId="ADAL" clId="{FFAC7D12-F029-43F3-A8DD-1A6DF9125D27}"/>
    <pc:docChg chg="undo custSel addSld delSld modSld sldOrd delMainMaster">
      <pc:chgData name="Jan-Tore Pedersen" userId="79a39521-d4ea-4810-b0dd-0dbc32e3259b" providerId="ADAL" clId="{FFAC7D12-F029-43F3-A8DD-1A6DF9125D27}" dt="2018-02-01T07:51:55.741" v="8207"/>
      <pc:docMkLst>
        <pc:docMk/>
      </pc:docMkLst>
      <pc:sldChg chg="modSp">
        <pc:chgData name="Jan-Tore Pedersen" userId="79a39521-d4ea-4810-b0dd-0dbc32e3259b" providerId="ADAL" clId="{FFAC7D12-F029-43F3-A8DD-1A6DF9125D27}" dt="2018-01-16T08:41:17.451" v="1410" actId="20577"/>
        <pc:sldMkLst>
          <pc:docMk/>
          <pc:sldMk cId="4130912237" sldId="257"/>
        </pc:sldMkLst>
        <pc:spChg chg="mod">
          <ac:chgData name="Jan-Tore Pedersen" userId="79a39521-d4ea-4810-b0dd-0dbc32e3259b" providerId="ADAL" clId="{FFAC7D12-F029-43F3-A8DD-1A6DF9125D27}" dt="2018-01-16T08:41:17.451" v="1410" actId="20577"/>
          <ac:spMkLst>
            <pc:docMk/>
            <pc:sldMk cId="4130912237" sldId="257"/>
            <ac:spMk id="2" creationId="{00000000-0000-0000-0000-000000000000}"/>
          </ac:spMkLst>
        </pc:spChg>
      </pc:sldChg>
      <pc:sldChg chg="modSp">
        <pc:chgData name="Jan-Tore Pedersen" userId="79a39521-d4ea-4810-b0dd-0dbc32e3259b" providerId="ADAL" clId="{FFAC7D12-F029-43F3-A8DD-1A6DF9125D27}" dt="2018-01-28T13:24:22.552" v="4535" actId="20577"/>
        <pc:sldMkLst>
          <pc:docMk/>
          <pc:sldMk cId="1851067731" sldId="258"/>
        </pc:sldMkLst>
        <pc:spChg chg="mod">
          <ac:chgData name="Jan-Tore Pedersen" userId="79a39521-d4ea-4810-b0dd-0dbc32e3259b" providerId="ADAL" clId="{FFAC7D12-F029-43F3-A8DD-1A6DF9125D27}" dt="2018-01-28T13:24:22.552" v="4535" actId="20577"/>
          <ac:spMkLst>
            <pc:docMk/>
            <pc:sldMk cId="1851067731" sldId="258"/>
            <ac:spMk id="3" creationId="{00000000-0000-0000-0000-000000000000}"/>
          </ac:spMkLst>
        </pc:spChg>
      </pc:sldChg>
      <pc:sldChg chg="addSp delSp modSp ord addAnim delAnim modAnim">
        <pc:chgData name="Jan-Tore Pedersen" userId="79a39521-d4ea-4810-b0dd-0dbc32e3259b" providerId="ADAL" clId="{FFAC7D12-F029-43F3-A8DD-1A6DF9125D27}" dt="2018-01-30T16:57:16.126" v="7086" actId="27636"/>
        <pc:sldMkLst>
          <pc:docMk/>
          <pc:sldMk cId="300131766" sldId="262"/>
        </pc:sldMkLst>
        <pc:spChg chg="add del mod">
          <ac:chgData name="Jan-Tore Pedersen" userId="79a39521-d4ea-4810-b0dd-0dbc32e3259b" providerId="ADAL" clId="{FFAC7D12-F029-43F3-A8DD-1A6DF9125D27}" dt="2018-01-15T17:48:18.507" v="86" actId="478"/>
          <ac:spMkLst>
            <pc:docMk/>
            <pc:sldMk cId="300131766" sldId="262"/>
            <ac:spMk id="2" creationId="{8C72FCBF-CF1D-4A08-8CE7-FF79EB945227}"/>
          </ac:spMkLst>
        </pc:spChg>
        <pc:spChg chg="add del mod">
          <ac:chgData name="Jan-Tore Pedersen" userId="79a39521-d4ea-4810-b0dd-0dbc32e3259b" providerId="ADAL" clId="{FFAC7D12-F029-43F3-A8DD-1A6DF9125D27}" dt="2018-01-15T17:48:18.507" v="86" actId="478"/>
          <ac:spMkLst>
            <pc:docMk/>
            <pc:sldMk cId="300131766" sldId="262"/>
            <ac:spMk id="3" creationId="{20FD2784-77C7-4F06-B0EE-F16F9499A4A3}"/>
          </ac:spMkLst>
        </pc:spChg>
        <pc:spChg chg="add del mod">
          <ac:chgData name="Jan-Tore Pedersen" userId="79a39521-d4ea-4810-b0dd-0dbc32e3259b" providerId="ADAL" clId="{FFAC7D12-F029-43F3-A8DD-1A6DF9125D27}" dt="2018-01-15T17:48:18.507" v="86" actId="478"/>
          <ac:spMkLst>
            <pc:docMk/>
            <pc:sldMk cId="300131766" sldId="262"/>
            <ac:spMk id="4" creationId="{42D58194-9A41-47D7-8F64-71ED1478E210}"/>
          </ac:spMkLst>
        </pc:spChg>
        <pc:spChg chg="add del mod">
          <ac:chgData name="Jan-Tore Pedersen" userId="79a39521-d4ea-4810-b0dd-0dbc32e3259b" providerId="ADAL" clId="{FFAC7D12-F029-43F3-A8DD-1A6DF9125D27}" dt="2018-01-15T17:48:18.507" v="86" actId="478"/>
          <ac:spMkLst>
            <pc:docMk/>
            <pc:sldMk cId="300131766" sldId="262"/>
            <ac:spMk id="5" creationId="{5EECC0C0-B03E-4093-B19B-931BB49F4C21}"/>
          </ac:spMkLst>
        </pc:spChg>
        <pc:spChg chg="add del mod">
          <ac:chgData name="Jan-Tore Pedersen" userId="79a39521-d4ea-4810-b0dd-0dbc32e3259b" providerId="ADAL" clId="{FFAC7D12-F029-43F3-A8DD-1A6DF9125D27}" dt="2018-01-15T17:48:18.507" v="86" actId="478"/>
          <ac:spMkLst>
            <pc:docMk/>
            <pc:sldMk cId="300131766" sldId="262"/>
            <ac:spMk id="6" creationId="{26D15CA0-B67B-4028-8CBE-AB26AC61285D}"/>
          </ac:spMkLst>
        </pc:spChg>
        <pc:spChg chg="add del mod">
          <ac:chgData name="Jan-Tore Pedersen" userId="79a39521-d4ea-4810-b0dd-0dbc32e3259b" providerId="ADAL" clId="{FFAC7D12-F029-43F3-A8DD-1A6DF9125D27}" dt="2018-01-15T17:48:18.507" v="86" actId="478"/>
          <ac:spMkLst>
            <pc:docMk/>
            <pc:sldMk cId="300131766" sldId="262"/>
            <ac:spMk id="7" creationId="{11281757-4AE6-4887-BF73-8CC307DB5612}"/>
          </ac:spMkLst>
        </pc:spChg>
        <pc:spChg chg="add del mod">
          <ac:chgData name="Jan-Tore Pedersen" userId="79a39521-d4ea-4810-b0dd-0dbc32e3259b" providerId="ADAL" clId="{FFAC7D12-F029-43F3-A8DD-1A6DF9125D27}" dt="2018-01-15T17:48:18.507" v="86" actId="478"/>
          <ac:spMkLst>
            <pc:docMk/>
            <pc:sldMk cId="300131766" sldId="262"/>
            <ac:spMk id="8" creationId="{5F8D0591-CF59-4CC2-A999-5C868DCC4AD6}"/>
          </ac:spMkLst>
        </pc:spChg>
        <pc:spChg chg="add del mod">
          <ac:chgData name="Jan-Tore Pedersen" userId="79a39521-d4ea-4810-b0dd-0dbc32e3259b" providerId="ADAL" clId="{FFAC7D12-F029-43F3-A8DD-1A6DF9125D27}" dt="2018-01-15T17:48:18.507" v="86" actId="478"/>
          <ac:spMkLst>
            <pc:docMk/>
            <pc:sldMk cId="300131766" sldId="262"/>
            <ac:spMk id="9" creationId="{00D7C130-9E6D-468A-9027-5100D430D405}"/>
          </ac:spMkLst>
        </pc:spChg>
        <pc:spChg chg="add del mod">
          <ac:chgData name="Jan-Tore Pedersen" userId="79a39521-d4ea-4810-b0dd-0dbc32e3259b" providerId="ADAL" clId="{FFAC7D12-F029-43F3-A8DD-1A6DF9125D27}" dt="2018-01-15T17:48:18.507" v="86" actId="478"/>
          <ac:spMkLst>
            <pc:docMk/>
            <pc:sldMk cId="300131766" sldId="262"/>
            <ac:spMk id="10" creationId="{3DAAD182-BA67-49A5-9ECF-04719C228346}"/>
          </ac:spMkLst>
        </pc:spChg>
        <pc:spChg chg="add del mod">
          <ac:chgData name="Jan-Tore Pedersen" userId="79a39521-d4ea-4810-b0dd-0dbc32e3259b" providerId="ADAL" clId="{FFAC7D12-F029-43F3-A8DD-1A6DF9125D27}" dt="2018-01-15T17:48:18.507" v="86" actId="478"/>
          <ac:spMkLst>
            <pc:docMk/>
            <pc:sldMk cId="300131766" sldId="262"/>
            <ac:spMk id="11" creationId="{C53A2CAD-E49E-47C9-8A02-CE1A2F094862}"/>
          </ac:spMkLst>
        </pc:spChg>
        <pc:spChg chg="add del mod">
          <ac:chgData name="Jan-Tore Pedersen" userId="79a39521-d4ea-4810-b0dd-0dbc32e3259b" providerId="ADAL" clId="{FFAC7D12-F029-43F3-A8DD-1A6DF9125D27}" dt="2018-01-15T18:01:54.597" v="224" actId="478"/>
          <ac:spMkLst>
            <pc:docMk/>
            <pc:sldMk cId="300131766" sldId="262"/>
            <ac:spMk id="12" creationId="{BDF7E24D-5ECB-4E6D-9206-D2B6A4CB1980}"/>
          </ac:spMkLst>
        </pc:spChg>
        <pc:spChg chg="add del mod">
          <ac:chgData name="Jan-Tore Pedersen" userId="79a39521-d4ea-4810-b0dd-0dbc32e3259b" providerId="ADAL" clId="{FFAC7D12-F029-43F3-A8DD-1A6DF9125D27}" dt="2018-01-15T18:04:00.373" v="259" actId="478"/>
          <ac:spMkLst>
            <pc:docMk/>
            <pc:sldMk cId="300131766" sldId="262"/>
            <ac:spMk id="13" creationId="{527A9BA6-0CB7-43EF-B511-0CB10E9A7861}"/>
          </ac:spMkLst>
        </pc:spChg>
        <pc:spChg chg="add del mod">
          <ac:chgData name="Jan-Tore Pedersen" userId="79a39521-d4ea-4810-b0dd-0dbc32e3259b" providerId="ADAL" clId="{FFAC7D12-F029-43F3-A8DD-1A6DF9125D27}" dt="2018-01-15T18:02:07.498" v="241" actId="478"/>
          <ac:spMkLst>
            <pc:docMk/>
            <pc:sldMk cId="300131766" sldId="262"/>
            <ac:spMk id="14" creationId="{7E01B04A-F5BD-4ADF-9C9A-FFA56091E8D6}"/>
          </ac:spMkLst>
        </pc:spChg>
        <pc:spChg chg="add del mod">
          <ac:chgData name="Jan-Tore Pedersen" userId="79a39521-d4ea-4810-b0dd-0dbc32e3259b" providerId="ADAL" clId="{FFAC7D12-F029-43F3-A8DD-1A6DF9125D27}" dt="2018-01-15T18:10:27.752" v="700" actId="478"/>
          <ac:spMkLst>
            <pc:docMk/>
            <pc:sldMk cId="300131766" sldId="262"/>
            <ac:spMk id="15" creationId="{B4B4D12C-9F36-44B0-B4F9-1F915B61B8BE}"/>
          </ac:spMkLst>
        </pc:spChg>
        <pc:spChg chg="add mod">
          <ac:chgData name="Jan-Tore Pedersen" userId="79a39521-d4ea-4810-b0dd-0dbc32e3259b" providerId="ADAL" clId="{FFAC7D12-F029-43F3-A8DD-1A6DF9125D27}" dt="2018-01-15T18:05:31.524" v="496" actId="20577"/>
          <ac:spMkLst>
            <pc:docMk/>
            <pc:sldMk cId="300131766" sldId="262"/>
            <ac:spMk id="16" creationId="{F1EF52F6-C667-4665-895D-168AC87F510E}"/>
          </ac:spMkLst>
        </pc:spChg>
        <pc:spChg chg="add mod">
          <ac:chgData name="Jan-Tore Pedersen" userId="79a39521-d4ea-4810-b0dd-0dbc32e3259b" providerId="ADAL" clId="{FFAC7D12-F029-43F3-A8DD-1A6DF9125D27}" dt="2018-01-30T16:57:16.126" v="7086" actId="27636"/>
          <ac:spMkLst>
            <pc:docMk/>
            <pc:sldMk cId="300131766" sldId="262"/>
            <ac:spMk id="17" creationId="{98C3A6BD-4914-46E8-AA6B-EAC0A40CE760}"/>
          </ac:spMkLst>
        </pc:spChg>
      </pc:sldChg>
      <pc:sldChg chg="addSp delSp modSp ord modAnim">
        <pc:chgData name="Jan-Tore Pedersen" userId="79a39521-d4ea-4810-b0dd-0dbc32e3259b" providerId="ADAL" clId="{FFAC7D12-F029-43F3-A8DD-1A6DF9125D27}" dt="2018-01-15T17:25:44.514" v="21" actId="27636"/>
        <pc:sldMkLst>
          <pc:docMk/>
          <pc:sldMk cId="2500681542" sldId="263"/>
        </pc:sldMkLst>
        <pc:spChg chg="del">
          <ac:chgData name="Jan-Tore Pedersen" userId="79a39521-d4ea-4810-b0dd-0dbc32e3259b" providerId="ADAL" clId="{FFAC7D12-F029-43F3-A8DD-1A6DF9125D27}" dt="2018-01-15T17:25:41.555" v="18" actId="478"/>
          <ac:spMkLst>
            <pc:docMk/>
            <pc:sldMk cId="2500681542" sldId="263"/>
            <ac:spMk id="2" creationId="{00000000-0000-0000-0000-000000000000}"/>
          </ac:spMkLst>
        </pc:spChg>
        <pc:spChg chg="del">
          <ac:chgData name="Jan-Tore Pedersen" userId="79a39521-d4ea-4810-b0dd-0dbc32e3259b" providerId="ADAL" clId="{FFAC7D12-F029-43F3-A8DD-1A6DF9125D27}" dt="2018-01-15T17:25:43.916" v="19" actId="478"/>
          <ac:spMkLst>
            <pc:docMk/>
            <pc:sldMk cId="2500681542" sldId="263"/>
            <ac:spMk id="3" creationId="{00000000-0000-0000-0000-000000000000}"/>
          </ac:spMkLst>
        </pc:spChg>
        <pc:spChg chg="add mod">
          <ac:chgData name="Jan-Tore Pedersen" userId="79a39521-d4ea-4810-b0dd-0dbc32e3259b" providerId="ADAL" clId="{FFAC7D12-F029-43F3-A8DD-1A6DF9125D27}" dt="2018-01-15T17:25:44.514" v="21" actId="27636"/>
          <ac:spMkLst>
            <pc:docMk/>
            <pc:sldMk cId="2500681542" sldId="263"/>
            <ac:spMk id="4" creationId="{78AD19B6-E4EB-4DB8-AFFF-08D7948D5776}"/>
          </ac:spMkLst>
        </pc:spChg>
      </pc:sldChg>
      <pc:sldChg chg="addSp delSp modSp">
        <pc:chgData name="Jan-Tore Pedersen" userId="79a39521-d4ea-4810-b0dd-0dbc32e3259b" providerId="ADAL" clId="{FFAC7D12-F029-43F3-A8DD-1A6DF9125D27}" dt="2018-01-15T18:03:17.830" v="257" actId="2711"/>
        <pc:sldMkLst>
          <pc:docMk/>
          <pc:sldMk cId="585670539" sldId="264"/>
        </pc:sldMkLst>
        <pc:spChg chg="del">
          <ac:chgData name="Jan-Tore Pedersen" userId="79a39521-d4ea-4810-b0dd-0dbc32e3259b" providerId="ADAL" clId="{FFAC7D12-F029-43F3-A8DD-1A6DF9125D27}" dt="2018-01-15T17:01:36.143" v="4" actId="478"/>
          <ac:spMkLst>
            <pc:docMk/>
            <pc:sldMk cId="585670539" sldId="264"/>
            <ac:spMk id="2" creationId="{00000000-0000-0000-0000-000000000000}"/>
          </ac:spMkLst>
        </pc:spChg>
        <pc:spChg chg="del">
          <ac:chgData name="Jan-Tore Pedersen" userId="79a39521-d4ea-4810-b0dd-0dbc32e3259b" providerId="ADAL" clId="{FFAC7D12-F029-43F3-A8DD-1A6DF9125D27}" dt="2018-01-15T17:01:28.365" v="2" actId="478"/>
          <ac:spMkLst>
            <pc:docMk/>
            <pc:sldMk cId="585670539" sldId="264"/>
            <ac:spMk id="3" creationId="{00000000-0000-0000-0000-000000000000}"/>
          </ac:spMkLst>
        </pc:spChg>
        <pc:spChg chg="add mod">
          <ac:chgData name="Jan-Tore Pedersen" userId="79a39521-d4ea-4810-b0dd-0dbc32e3259b" providerId="ADAL" clId="{FFAC7D12-F029-43F3-A8DD-1A6DF9125D27}" dt="2018-01-15T18:03:10.959" v="256" actId="2711"/>
          <ac:spMkLst>
            <pc:docMk/>
            <pc:sldMk cId="585670539" sldId="264"/>
            <ac:spMk id="4" creationId="{74FC1D0B-A3DA-4887-B7B7-E06956BCA372}"/>
          </ac:spMkLst>
        </pc:spChg>
        <pc:spChg chg="add del mod">
          <ac:chgData name="Jan-Tore Pedersen" userId="79a39521-d4ea-4810-b0dd-0dbc32e3259b" providerId="ADAL" clId="{FFAC7D12-F029-43F3-A8DD-1A6DF9125D27}" dt="2018-01-15T17:01:31.017" v="3" actId="478"/>
          <ac:spMkLst>
            <pc:docMk/>
            <pc:sldMk cId="585670539" sldId="264"/>
            <ac:spMk id="6" creationId="{2DF2EDDD-B9D5-42D8-B7F6-FEC8F191B6C2}"/>
          </ac:spMkLst>
        </pc:spChg>
        <pc:spChg chg="add del mod">
          <ac:chgData name="Jan-Tore Pedersen" userId="79a39521-d4ea-4810-b0dd-0dbc32e3259b" providerId="ADAL" clId="{FFAC7D12-F029-43F3-A8DD-1A6DF9125D27}" dt="2018-01-15T17:01:38.634" v="5" actId="478"/>
          <ac:spMkLst>
            <pc:docMk/>
            <pc:sldMk cId="585670539" sldId="264"/>
            <ac:spMk id="8" creationId="{81D48191-5ACB-4CD7-95F8-D72ACD68E2B1}"/>
          </ac:spMkLst>
        </pc:spChg>
        <pc:spChg chg="add mod">
          <ac:chgData name="Jan-Tore Pedersen" userId="79a39521-d4ea-4810-b0dd-0dbc32e3259b" providerId="ADAL" clId="{FFAC7D12-F029-43F3-A8DD-1A6DF9125D27}" dt="2018-01-15T18:03:17.830" v="257" actId="2711"/>
          <ac:spMkLst>
            <pc:docMk/>
            <pc:sldMk cId="585670539" sldId="264"/>
            <ac:spMk id="9" creationId="{AE99EAB0-1147-4CEC-BD30-F151352F1371}"/>
          </ac:spMkLst>
        </pc:spChg>
      </pc:sldChg>
      <pc:sldChg chg="modSp add">
        <pc:chgData name="Jan-Tore Pedersen" userId="79a39521-d4ea-4810-b0dd-0dbc32e3259b" providerId="ADAL" clId="{FFAC7D12-F029-43F3-A8DD-1A6DF9125D27}" dt="2018-01-29T12:03:42.310" v="6606" actId="20577"/>
        <pc:sldMkLst>
          <pc:docMk/>
          <pc:sldMk cId="2209003468" sldId="265"/>
        </pc:sldMkLst>
        <pc:spChg chg="mod">
          <ac:chgData name="Jan-Tore Pedersen" userId="79a39521-d4ea-4810-b0dd-0dbc32e3259b" providerId="ADAL" clId="{FFAC7D12-F029-43F3-A8DD-1A6DF9125D27}" dt="2018-01-29T12:03:42.310" v="6606" actId="20577"/>
          <ac:spMkLst>
            <pc:docMk/>
            <pc:sldMk cId="2209003468" sldId="265"/>
            <ac:spMk id="3" creationId="{00000000-0000-0000-0000-000000000000}"/>
          </ac:spMkLst>
        </pc:spChg>
      </pc:sldChg>
      <pc:sldChg chg="addSp modSp add ord modAnim">
        <pc:chgData name="Jan-Tore Pedersen" userId="79a39521-d4ea-4810-b0dd-0dbc32e3259b" providerId="ADAL" clId="{FFAC7D12-F029-43F3-A8DD-1A6DF9125D27}" dt="2018-01-28T15:41:42.669" v="5470" actId="1076"/>
        <pc:sldMkLst>
          <pc:docMk/>
          <pc:sldMk cId="4140172502" sldId="267"/>
        </pc:sldMkLst>
        <pc:spChg chg="add mod">
          <ac:chgData name="Jan-Tore Pedersen" userId="79a39521-d4ea-4810-b0dd-0dbc32e3259b" providerId="ADAL" clId="{FFAC7D12-F029-43F3-A8DD-1A6DF9125D27}" dt="2018-01-28T15:41:00.519" v="5464" actId="20577"/>
          <ac:spMkLst>
            <pc:docMk/>
            <pc:sldMk cId="4140172502" sldId="267"/>
            <ac:spMk id="2" creationId="{D3B57440-71A4-4829-9399-5F70C11E48DF}"/>
          </ac:spMkLst>
        </pc:spChg>
        <pc:spChg chg="add mod">
          <ac:chgData name="Jan-Tore Pedersen" userId="79a39521-d4ea-4810-b0dd-0dbc32e3259b" providerId="ADAL" clId="{FFAC7D12-F029-43F3-A8DD-1A6DF9125D27}" dt="2018-01-22T09:22:16.314" v="1821" actId="1076"/>
          <ac:spMkLst>
            <pc:docMk/>
            <pc:sldMk cId="4140172502" sldId="267"/>
            <ac:spMk id="3" creationId="{7F2A0B47-12F7-4BAC-8440-770A2ED0659A}"/>
          </ac:spMkLst>
        </pc:spChg>
        <pc:spChg chg="add mod">
          <ac:chgData name="Jan-Tore Pedersen" userId="79a39521-d4ea-4810-b0dd-0dbc32e3259b" providerId="ADAL" clId="{FFAC7D12-F029-43F3-A8DD-1A6DF9125D27}" dt="2018-01-22T09:22:08.116" v="1819" actId="1076"/>
          <ac:spMkLst>
            <pc:docMk/>
            <pc:sldMk cId="4140172502" sldId="267"/>
            <ac:spMk id="4" creationId="{430429FE-42ED-47E9-8194-DB52C3DC8ADD}"/>
          </ac:spMkLst>
        </pc:spChg>
        <pc:spChg chg="add mod">
          <ac:chgData name="Jan-Tore Pedersen" userId="79a39521-d4ea-4810-b0dd-0dbc32e3259b" providerId="ADAL" clId="{FFAC7D12-F029-43F3-A8DD-1A6DF9125D27}" dt="2018-01-28T15:39:03.934" v="5389" actId="20577"/>
          <ac:spMkLst>
            <pc:docMk/>
            <pc:sldMk cId="4140172502" sldId="267"/>
            <ac:spMk id="5" creationId="{B5DDA167-FB30-4B9F-A229-D45279BDC5CE}"/>
          </ac:spMkLst>
        </pc:spChg>
        <pc:spChg chg="add mod">
          <ac:chgData name="Jan-Tore Pedersen" userId="79a39521-d4ea-4810-b0dd-0dbc32e3259b" providerId="ADAL" clId="{FFAC7D12-F029-43F3-A8DD-1A6DF9125D27}" dt="2018-01-22T09:22:44.453" v="1844" actId="255"/>
          <ac:spMkLst>
            <pc:docMk/>
            <pc:sldMk cId="4140172502" sldId="267"/>
            <ac:spMk id="6" creationId="{E35FED51-7B6D-45A8-9D09-7F4E55338022}"/>
          </ac:spMkLst>
        </pc:spChg>
      </pc:sldChg>
      <pc:sldChg chg="addSp modSp add modAnim">
        <pc:chgData name="Jan-Tore Pedersen" userId="79a39521-d4ea-4810-b0dd-0dbc32e3259b" providerId="ADAL" clId="{FFAC7D12-F029-43F3-A8DD-1A6DF9125D27}" dt="2018-01-28T18:04:38.483" v="6189" actId="1076"/>
        <pc:sldMkLst>
          <pc:docMk/>
          <pc:sldMk cId="1571515873" sldId="268"/>
        </pc:sldMkLst>
        <pc:spChg chg="add mod">
          <ac:chgData name="Jan-Tore Pedersen" userId="79a39521-d4ea-4810-b0dd-0dbc32e3259b" providerId="ADAL" clId="{FFAC7D12-F029-43F3-A8DD-1A6DF9125D27}" dt="2018-01-28T18:02:27.758" v="6183" actId="6549"/>
          <ac:spMkLst>
            <pc:docMk/>
            <pc:sldMk cId="1571515873" sldId="268"/>
            <ac:spMk id="2" creationId="{50474931-F3FA-4E1E-ACE8-A488C7A5625B}"/>
          </ac:spMkLst>
        </pc:spChg>
        <pc:picChg chg="add mod">
          <ac:chgData name="Jan-Tore Pedersen" userId="79a39521-d4ea-4810-b0dd-0dbc32e3259b" providerId="ADAL" clId="{FFAC7D12-F029-43F3-A8DD-1A6DF9125D27}" dt="2018-01-28T18:04:32.580" v="6187" actId="1076"/>
          <ac:picMkLst>
            <pc:docMk/>
            <pc:sldMk cId="1571515873" sldId="268"/>
            <ac:picMk id="3" creationId="{D597A2B0-D4CE-477E-89AE-93C472B25326}"/>
          </ac:picMkLst>
        </pc:picChg>
      </pc:sldChg>
      <pc:sldChg chg="addSp delSp modSp add ord delAnim modAnim">
        <pc:chgData name="Jan-Tore Pedersen" userId="79a39521-d4ea-4810-b0dd-0dbc32e3259b" providerId="ADAL" clId="{FFAC7D12-F029-43F3-A8DD-1A6DF9125D27}" dt="2018-02-01T07:48:22.048" v="8201"/>
        <pc:sldMkLst>
          <pc:docMk/>
          <pc:sldMk cId="2502895262" sldId="269"/>
        </pc:sldMkLst>
        <pc:spChg chg="add del mod">
          <ac:chgData name="Jan-Tore Pedersen" userId="79a39521-d4ea-4810-b0dd-0dbc32e3259b" providerId="ADAL" clId="{FFAC7D12-F029-43F3-A8DD-1A6DF9125D27}" dt="2018-01-15T18:21:55.885" v="1180" actId="20577"/>
          <ac:spMkLst>
            <pc:docMk/>
            <pc:sldMk cId="2502895262" sldId="269"/>
            <ac:spMk id="2" creationId="{E48A7DE9-4927-4EB2-A837-BDCB54AEF7DA}"/>
          </ac:spMkLst>
        </pc:spChg>
        <pc:spChg chg="add del mod">
          <ac:chgData name="Jan-Tore Pedersen" userId="79a39521-d4ea-4810-b0dd-0dbc32e3259b" providerId="ADAL" clId="{FFAC7D12-F029-43F3-A8DD-1A6DF9125D27}" dt="2018-01-22T10:08:22.228" v="3191" actId="20577"/>
          <ac:spMkLst>
            <pc:docMk/>
            <pc:sldMk cId="2502895262" sldId="269"/>
            <ac:spMk id="3" creationId="{177D2DB8-5148-4614-9ACF-581DC6CD6114}"/>
          </ac:spMkLst>
        </pc:spChg>
        <pc:spChg chg="add mod">
          <ac:chgData name="Jan-Tore Pedersen" userId="79a39521-d4ea-4810-b0dd-0dbc32e3259b" providerId="ADAL" clId="{FFAC7D12-F029-43F3-A8DD-1A6DF9125D27}" dt="2018-01-30T17:01:23.428" v="7258" actId="20577"/>
          <ac:spMkLst>
            <pc:docMk/>
            <pc:sldMk cId="2502895262" sldId="269"/>
            <ac:spMk id="4" creationId="{9ABBF22C-9114-486B-BD67-341E979EA40C}"/>
          </ac:spMkLst>
        </pc:spChg>
        <pc:spChg chg="add mod">
          <ac:chgData name="Jan-Tore Pedersen" userId="79a39521-d4ea-4810-b0dd-0dbc32e3259b" providerId="ADAL" clId="{FFAC7D12-F029-43F3-A8DD-1A6DF9125D27}" dt="2018-01-22T10:12:21.023" v="3454" actId="1076"/>
          <ac:spMkLst>
            <pc:docMk/>
            <pc:sldMk cId="2502895262" sldId="269"/>
            <ac:spMk id="5" creationId="{13737815-9734-4080-809C-A8887DBE76FA}"/>
          </ac:spMkLst>
        </pc:spChg>
        <pc:picChg chg="add del mod">
          <ac:chgData name="Jan-Tore Pedersen" userId="79a39521-d4ea-4810-b0dd-0dbc32e3259b" providerId="ADAL" clId="{FFAC7D12-F029-43F3-A8DD-1A6DF9125D27}" dt="2018-01-29T12:26:51.132" v="6612" actId="478"/>
          <ac:picMkLst>
            <pc:docMk/>
            <pc:sldMk cId="2502895262" sldId="269"/>
            <ac:picMk id="2" creationId="{29254F4F-F50F-4DB2-A3D7-3B5210511981}"/>
          </ac:picMkLst>
        </pc:picChg>
        <pc:picChg chg="add mod">
          <ac:chgData name="Jan-Tore Pedersen" userId="79a39521-d4ea-4810-b0dd-0dbc32e3259b" providerId="ADAL" clId="{FFAC7D12-F029-43F3-A8DD-1A6DF9125D27}" dt="2018-01-30T18:46:51.732" v="8145" actId="14100"/>
          <ac:picMkLst>
            <pc:docMk/>
            <pc:sldMk cId="2502895262" sldId="269"/>
            <ac:picMk id="2" creationId="{357A560C-42EC-4FC2-B766-6D16352A0E86}"/>
          </ac:picMkLst>
        </pc:picChg>
        <pc:picChg chg="add del mod">
          <ac:chgData name="Jan-Tore Pedersen" userId="79a39521-d4ea-4810-b0dd-0dbc32e3259b" providerId="ADAL" clId="{FFAC7D12-F029-43F3-A8DD-1A6DF9125D27}" dt="2018-01-30T17:24:30.954" v="7378" actId="478"/>
          <ac:picMkLst>
            <pc:docMk/>
            <pc:sldMk cId="2502895262" sldId="269"/>
            <ac:picMk id="3" creationId="{85AE6BE5-E02B-404C-B168-8CF6B4D27B2F}"/>
          </ac:picMkLst>
        </pc:picChg>
      </pc:sldChg>
      <pc:sldChg chg="addSp delSp modSp add delAnim modAnim">
        <pc:chgData name="Jan-Tore Pedersen" userId="79a39521-d4ea-4810-b0dd-0dbc32e3259b" providerId="ADAL" clId="{FFAC7D12-F029-43F3-A8DD-1A6DF9125D27}" dt="2018-01-30T18:09:21.468" v="8083" actId="1076"/>
        <pc:sldMkLst>
          <pc:docMk/>
          <pc:sldMk cId="4139037375" sldId="270"/>
        </pc:sldMkLst>
        <pc:spChg chg="add mod">
          <ac:chgData name="Jan-Tore Pedersen" userId="79a39521-d4ea-4810-b0dd-0dbc32e3259b" providerId="ADAL" clId="{FFAC7D12-F029-43F3-A8DD-1A6DF9125D27}" dt="2018-01-30T18:09:21.468" v="8083" actId="1076"/>
          <ac:spMkLst>
            <pc:docMk/>
            <pc:sldMk cId="4139037375" sldId="270"/>
            <ac:spMk id="2" creationId="{5E466448-EE96-4276-BE91-C239363CB018}"/>
          </ac:spMkLst>
        </pc:spChg>
        <pc:spChg chg="add del">
          <ac:chgData name="Jan-Tore Pedersen" userId="79a39521-d4ea-4810-b0dd-0dbc32e3259b" providerId="ADAL" clId="{FFAC7D12-F029-43F3-A8DD-1A6DF9125D27}" dt="2018-01-28T17:51:03.548" v="6061" actId="478"/>
          <ac:spMkLst>
            <pc:docMk/>
            <pc:sldMk cId="4139037375" sldId="270"/>
            <ac:spMk id="3" creationId="{400F6393-5816-41C0-9BB2-9B006D083996}"/>
          </ac:spMkLst>
        </pc:spChg>
        <pc:spChg chg="add mod">
          <ac:chgData name="Jan-Tore Pedersen" userId="79a39521-d4ea-4810-b0dd-0dbc32e3259b" providerId="ADAL" clId="{FFAC7D12-F029-43F3-A8DD-1A6DF9125D27}" dt="2018-01-30T18:09:18.240" v="8082" actId="1076"/>
          <ac:spMkLst>
            <pc:docMk/>
            <pc:sldMk cId="4139037375" sldId="270"/>
            <ac:spMk id="3" creationId="{69BEF649-76C2-492D-9D57-FEDABC4CDAB2}"/>
          </ac:spMkLst>
        </pc:spChg>
      </pc:sldChg>
      <pc:sldChg chg="addSp modSp add del">
        <pc:chgData name="Jan-Tore Pedersen" userId="79a39521-d4ea-4810-b0dd-0dbc32e3259b" providerId="ADAL" clId="{FFAC7D12-F029-43F3-A8DD-1A6DF9125D27}" dt="2018-01-28T12:10:46.824" v="4361" actId="2696"/>
        <pc:sldMkLst>
          <pc:docMk/>
          <pc:sldMk cId="359901759" sldId="274"/>
        </pc:sldMkLst>
        <pc:picChg chg="add mod">
          <ac:chgData name="Jan-Tore Pedersen" userId="79a39521-d4ea-4810-b0dd-0dbc32e3259b" providerId="ADAL" clId="{FFAC7D12-F029-43F3-A8DD-1A6DF9125D27}" dt="2018-01-15T17:44:21.946" v="65" actId="1076"/>
          <ac:picMkLst>
            <pc:docMk/>
            <pc:sldMk cId="359901759" sldId="274"/>
            <ac:picMk id="2" creationId="{FAF9CEF1-D7D6-473C-8042-687F3A46DC92}"/>
          </ac:picMkLst>
        </pc:picChg>
      </pc:sldChg>
      <pc:sldChg chg="addSp add del">
        <pc:chgData name="Jan-Tore Pedersen" userId="79a39521-d4ea-4810-b0dd-0dbc32e3259b" providerId="ADAL" clId="{FFAC7D12-F029-43F3-A8DD-1A6DF9125D27}" dt="2018-01-28T12:10:46.821" v="4360" actId="2696"/>
        <pc:sldMkLst>
          <pc:docMk/>
          <pc:sldMk cId="709666755" sldId="275"/>
        </pc:sldMkLst>
        <pc:picChg chg="add">
          <ac:chgData name="Jan-Tore Pedersen" userId="79a39521-d4ea-4810-b0dd-0dbc32e3259b" providerId="ADAL" clId="{FFAC7D12-F029-43F3-A8DD-1A6DF9125D27}" dt="2018-01-15T17:44:32.311" v="66" actId="20577"/>
          <ac:picMkLst>
            <pc:docMk/>
            <pc:sldMk cId="709666755" sldId="275"/>
            <ac:picMk id="27" creationId="{4CB367E8-9F5A-4603-8F9D-67E74D44C26D}"/>
          </ac:picMkLst>
        </pc:picChg>
      </pc:sldChg>
      <pc:sldChg chg="addSp add del">
        <pc:chgData name="Jan-Tore Pedersen" userId="79a39521-d4ea-4810-b0dd-0dbc32e3259b" providerId="ADAL" clId="{FFAC7D12-F029-43F3-A8DD-1A6DF9125D27}" dt="2018-01-28T12:10:46.785" v="4359" actId="2696"/>
        <pc:sldMkLst>
          <pc:docMk/>
          <pc:sldMk cId="3997258406" sldId="276"/>
        </pc:sldMkLst>
        <pc:picChg chg="add">
          <ac:chgData name="Jan-Tore Pedersen" userId="79a39521-d4ea-4810-b0dd-0dbc32e3259b" providerId="ADAL" clId="{FFAC7D12-F029-43F3-A8DD-1A6DF9125D27}" dt="2018-01-15T17:44:34.764" v="67" actId="20577"/>
          <ac:picMkLst>
            <pc:docMk/>
            <pc:sldMk cId="3997258406" sldId="276"/>
            <ac:picMk id="27" creationId="{7F8B5E8B-CC9F-42F3-81FB-376851A4EF3E}"/>
          </ac:picMkLst>
        </pc:picChg>
      </pc:sldChg>
      <pc:sldChg chg="addSp add del">
        <pc:chgData name="Jan-Tore Pedersen" userId="79a39521-d4ea-4810-b0dd-0dbc32e3259b" providerId="ADAL" clId="{FFAC7D12-F029-43F3-A8DD-1A6DF9125D27}" dt="2018-01-28T12:10:46.783" v="4358" actId="2696"/>
        <pc:sldMkLst>
          <pc:docMk/>
          <pc:sldMk cId="799784734" sldId="277"/>
        </pc:sldMkLst>
        <pc:picChg chg="add">
          <ac:chgData name="Jan-Tore Pedersen" userId="79a39521-d4ea-4810-b0dd-0dbc32e3259b" providerId="ADAL" clId="{FFAC7D12-F029-43F3-A8DD-1A6DF9125D27}" dt="2018-01-15T17:44:36.090" v="68" actId="20577"/>
          <ac:picMkLst>
            <pc:docMk/>
            <pc:sldMk cId="799784734" sldId="277"/>
            <ac:picMk id="27" creationId="{14604B7B-C896-43F2-957B-7F82EA2CF54E}"/>
          </ac:picMkLst>
        </pc:picChg>
      </pc:sldChg>
      <pc:sldChg chg="addSp add del">
        <pc:chgData name="Jan-Tore Pedersen" userId="79a39521-d4ea-4810-b0dd-0dbc32e3259b" providerId="ADAL" clId="{FFAC7D12-F029-43F3-A8DD-1A6DF9125D27}" dt="2018-01-28T12:10:46.780" v="4357" actId="2696"/>
        <pc:sldMkLst>
          <pc:docMk/>
          <pc:sldMk cId="3610512445" sldId="278"/>
        </pc:sldMkLst>
        <pc:picChg chg="add">
          <ac:chgData name="Jan-Tore Pedersen" userId="79a39521-d4ea-4810-b0dd-0dbc32e3259b" providerId="ADAL" clId="{FFAC7D12-F029-43F3-A8DD-1A6DF9125D27}" dt="2018-01-15T17:44:37.978" v="69" actId="20577"/>
          <ac:picMkLst>
            <pc:docMk/>
            <pc:sldMk cId="3610512445" sldId="278"/>
            <ac:picMk id="26" creationId="{7D9804FB-9FB3-4909-95B7-1B5E0A0CA8F1}"/>
          </ac:picMkLst>
        </pc:picChg>
      </pc:sldChg>
      <pc:sldChg chg="addSp add del">
        <pc:chgData name="Jan-Tore Pedersen" userId="79a39521-d4ea-4810-b0dd-0dbc32e3259b" providerId="ADAL" clId="{FFAC7D12-F029-43F3-A8DD-1A6DF9125D27}" dt="2018-01-28T12:10:46.739" v="4356" actId="2696"/>
        <pc:sldMkLst>
          <pc:docMk/>
          <pc:sldMk cId="1622269059" sldId="279"/>
        </pc:sldMkLst>
        <pc:picChg chg="add">
          <ac:chgData name="Jan-Tore Pedersen" userId="79a39521-d4ea-4810-b0dd-0dbc32e3259b" providerId="ADAL" clId="{FFAC7D12-F029-43F3-A8DD-1A6DF9125D27}" dt="2018-01-15T17:44:39.820" v="70" actId="20577"/>
          <ac:picMkLst>
            <pc:docMk/>
            <pc:sldMk cId="1622269059" sldId="279"/>
            <ac:picMk id="28" creationId="{7BFE9D7B-C08E-4929-BF1C-00BFB67AAB35}"/>
          </ac:picMkLst>
        </pc:picChg>
      </pc:sldChg>
      <pc:sldChg chg="addSp add del">
        <pc:chgData name="Jan-Tore Pedersen" userId="79a39521-d4ea-4810-b0dd-0dbc32e3259b" providerId="ADAL" clId="{FFAC7D12-F029-43F3-A8DD-1A6DF9125D27}" dt="2018-01-28T12:10:46.734" v="4355" actId="2696"/>
        <pc:sldMkLst>
          <pc:docMk/>
          <pc:sldMk cId="1629909232" sldId="280"/>
        </pc:sldMkLst>
        <pc:picChg chg="add">
          <ac:chgData name="Jan-Tore Pedersen" userId="79a39521-d4ea-4810-b0dd-0dbc32e3259b" providerId="ADAL" clId="{FFAC7D12-F029-43F3-A8DD-1A6DF9125D27}" dt="2018-01-15T17:44:41.051" v="71" actId="20577"/>
          <ac:picMkLst>
            <pc:docMk/>
            <pc:sldMk cId="1629909232" sldId="280"/>
            <ac:picMk id="27" creationId="{94DFC9D0-BA67-41A4-8DEA-476AB49387C5}"/>
          </ac:picMkLst>
        </pc:picChg>
      </pc:sldChg>
      <pc:sldChg chg="addSp add del">
        <pc:chgData name="Jan-Tore Pedersen" userId="79a39521-d4ea-4810-b0dd-0dbc32e3259b" providerId="ADAL" clId="{FFAC7D12-F029-43F3-A8DD-1A6DF9125D27}" dt="2018-01-28T12:10:46.732" v="4354" actId="2696"/>
        <pc:sldMkLst>
          <pc:docMk/>
          <pc:sldMk cId="4110465393" sldId="281"/>
        </pc:sldMkLst>
        <pc:picChg chg="add">
          <ac:chgData name="Jan-Tore Pedersen" userId="79a39521-d4ea-4810-b0dd-0dbc32e3259b" providerId="ADAL" clId="{FFAC7D12-F029-43F3-A8DD-1A6DF9125D27}" dt="2018-01-15T17:44:42.705" v="72" actId="20577"/>
          <ac:picMkLst>
            <pc:docMk/>
            <pc:sldMk cId="4110465393" sldId="281"/>
            <ac:picMk id="29" creationId="{02A81784-06A5-45B8-81D7-374B509DF288}"/>
          </ac:picMkLst>
        </pc:picChg>
      </pc:sldChg>
      <pc:sldChg chg="addSp add del">
        <pc:chgData name="Jan-Tore Pedersen" userId="79a39521-d4ea-4810-b0dd-0dbc32e3259b" providerId="ADAL" clId="{FFAC7D12-F029-43F3-A8DD-1A6DF9125D27}" dt="2018-01-28T12:10:43.153" v="4353" actId="2696"/>
        <pc:sldMkLst>
          <pc:docMk/>
          <pc:sldMk cId="2289666048" sldId="282"/>
        </pc:sldMkLst>
        <pc:picChg chg="add">
          <ac:chgData name="Jan-Tore Pedersen" userId="79a39521-d4ea-4810-b0dd-0dbc32e3259b" providerId="ADAL" clId="{FFAC7D12-F029-43F3-A8DD-1A6DF9125D27}" dt="2018-01-15T17:44:44.401" v="73" actId="20577"/>
          <ac:picMkLst>
            <pc:docMk/>
            <pc:sldMk cId="2289666048" sldId="282"/>
            <ac:picMk id="42" creationId="{B897E7E3-7B35-45CE-A37E-3D517F416DCE}"/>
          </ac:picMkLst>
        </pc:picChg>
      </pc:sldChg>
      <pc:sldChg chg="addSp add del">
        <pc:chgData name="Jan-Tore Pedersen" userId="79a39521-d4ea-4810-b0dd-0dbc32e3259b" providerId="ADAL" clId="{FFAC7D12-F029-43F3-A8DD-1A6DF9125D27}" dt="2018-01-28T12:10:43.152" v="4352" actId="2696"/>
        <pc:sldMkLst>
          <pc:docMk/>
          <pc:sldMk cId="1061320593" sldId="283"/>
        </pc:sldMkLst>
        <pc:picChg chg="add">
          <ac:chgData name="Jan-Tore Pedersen" userId="79a39521-d4ea-4810-b0dd-0dbc32e3259b" providerId="ADAL" clId="{FFAC7D12-F029-43F3-A8DD-1A6DF9125D27}" dt="2018-01-15T17:44:45.824" v="74" actId="20577"/>
          <ac:picMkLst>
            <pc:docMk/>
            <pc:sldMk cId="1061320593" sldId="283"/>
            <ac:picMk id="35" creationId="{615A585D-0239-43DE-8C6A-280BA5FD1A85}"/>
          </ac:picMkLst>
        </pc:picChg>
      </pc:sldChg>
      <pc:sldChg chg="addSp delSp modSp add setBg">
        <pc:chgData name="Jan-Tore Pedersen" userId="79a39521-d4ea-4810-b0dd-0dbc32e3259b" providerId="ADAL" clId="{FFAC7D12-F029-43F3-A8DD-1A6DF9125D27}" dt="2018-01-22T09:01:05.060" v="1658" actId="478"/>
        <pc:sldMkLst>
          <pc:docMk/>
          <pc:sldMk cId="349254705" sldId="285"/>
        </pc:sldMkLst>
        <pc:spChg chg="add mod">
          <ac:chgData name="Jan-Tore Pedersen" userId="79a39521-d4ea-4810-b0dd-0dbc32e3259b" providerId="ADAL" clId="{FFAC7D12-F029-43F3-A8DD-1A6DF9125D27}" dt="2018-01-15T17:47:44.518" v="84" actId="14100"/>
          <ac:spMkLst>
            <pc:docMk/>
            <pc:sldMk cId="349254705" sldId="285"/>
            <ac:spMk id="2" creationId="{8F595446-932F-430D-96D1-9B07C3CF4EA3}"/>
          </ac:spMkLst>
        </pc:spChg>
        <pc:spChg chg="add del mod">
          <ac:chgData name="Jan-Tore Pedersen" userId="79a39521-d4ea-4810-b0dd-0dbc32e3259b" providerId="ADAL" clId="{FFAC7D12-F029-43F3-A8DD-1A6DF9125D27}" dt="2018-01-22T09:01:05.060" v="1658" actId="478"/>
          <ac:spMkLst>
            <pc:docMk/>
            <pc:sldMk cId="349254705" sldId="285"/>
            <ac:spMk id="3" creationId="{E92B4EA0-AFC0-4C36-A7D1-1632651F22E6}"/>
          </ac:spMkLst>
        </pc:spChg>
        <pc:spChg chg="mod">
          <ac:chgData name="Jan-Tore Pedersen" userId="79a39521-d4ea-4810-b0dd-0dbc32e3259b" providerId="ADAL" clId="{FFAC7D12-F029-43F3-A8DD-1A6DF9125D27}" dt="2018-01-15T17:49:22.349" v="91" actId="1076"/>
          <ac:spMkLst>
            <pc:docMk/>
            <pc:sldMk cId="349254705" sldId="285"/>
            <ac:spMk id="16" creationId="{00000000-0000-0000-0000-000000000000}"/>
          </ac:spMkLst>
        </pc:spChg>
        <pc:spChg chg="mod">
          <ac:chgData name="Jan-Tore Pedersen" userId="79a39521-d4ea-4810-b0dd-0dbc32e3259b" providerId="ADAL" clId="{FFAC7D12-F029-43F3-A8DD-1A6DF9125D27}" dt="2018-01-15T17:49:22.349" v="91" actId="1076"/>
          <ac:spMkLst>
            <pc:docMk/>
            <pc:sldMk cId="349254705" sldId="285"/>
            <ac:spMk id="17" creationId="{00000000-0000-0000-0000-000000000000}"/>
          </ac:spMkLst>
        </pc:spChg>
        <pc:spChg chg="mod">
          <ac:chgData name="Jan-Tore Pedersen" userId="79a39521-d4ea-4810-b0dd-0dbc32e3259b" providerId="ADAL" clId="{FFAC7D12-F029-43F3-A8DD-1A6DF9125D27}" dt="2018-01-15T17:49:22.349" v="91" actId="1076"/>
          <ac:spMkLst>
            <pc:docMk/>
            <pc:sldMk cId="349254705" sldId="285"/>
            <ac:spMk id="18" creationId="{00000000-0000-0000-0000-000000000000}"/>
          </ac:spMkLst>
        </pc:spChg>
        <pc:spChg chg="mod">
          <ac:chgData name="Jan-Tore Pedersen" userId="79a39521-d4ea-4810-b0dd-0dbc32e3259b" providerId="ADAL" clId="{FFAC7D12-F029-43F3-A8DD-1A6DF9125D27}" dt="2018-01-15T17:49:22.349" v="91" actId="1076"/>
          <ac:spMkLst>
            <pc:docMk/>
            <pc:sldMk cId="349254705" sldId="285"/>
            <ac:spMk id="19" creationId="{00000000-0000-0000-0000-000000000000}"/>
          </ac:spMkLst>
        </pc:spChg>
        <pc:spChg chg="mod">
          <ac:chgData name="Jan-Tore Pedersen" userId="79a39521-d4ea-4810-b0dd-0dbc32e3259b" providerId="ADAL" clId="{FFAC7D12-F029-43F3-A8DD-1A6DF9125D27}" dt="2018-01-15T17:49:22.349" v="91" actId="1076"/>
          <ac:spMkLst>
            <pc:docMk/>
            <pc:sldMk cId="349254705" sldId="285"/>
            <ac:spMk id="20" creationId="{00000000-0000-0000-0000-000000000000}"/>
          </ac:spMkLst>
        </pc:spChg>
        <pc:spChg chg="mod">
          <ac:chgData name="Jan-Tore Pedersen" userId="79a39521-d4ea-4810-b0dd-0dbc32e3259b" providerId="ADAL" clId="{FFAC7D12-F029-43F3-A8DD-1A6DF9125D27}" dt="2018-01-15T17:49:22.349" v="91" actId="1076"/>
          <ac:spMkLst>
            <pc:docMk/>
            <pc:sldMk cId="349254705" sldId="285"/>
            <ac:spMk id="21" creationId="{00000000-0000-0000-0000-000000000000}"/>
          </ac:spMkLst>
        </pc:spChg>
        <pc:spChg chg="mod">
          <ac:chgData name="Jan-Tore Pedersen" userId="79a39521-d4ea-4810-b0dd-0dbc32e3259b" providerId="ADAL" clId="{FFAC7D12-F029-43F3-A8DD-1A6DF9125D27}" dt="2018-01-15T17:49:22.349" v="91" actId="1076"/>
          <ac:spMkLst>
            <pc:docMk/>
            <pc:sldMk cId="349254705" sldId="285"/>
            <ac:spMk id="22" creationId="{00000000-0000-0000-0000-000000000000}"/>
          </ac:spMkLst>
        </pc:spChg>
        <pc:spChg chg="mod">
          <ac:chgData name="Jan-Tore Pedersen" userId="79a39521-d4ea-4810-b0dd-0dbc32e3259b" providerId="ADAL" clId="{FFAC7D12-F029-43F3-A8DD-1A6DF9125D27}" dt="2018-01-15T17:49:22.349" v="91" actId="1076"/>
          <ac:spMkLst>
            <pc:docMk/>
            <pc:sldMk cId="349254705" sldId="285"/>
            <ac:spMk id="23" creationId="{00000000-0000-0000-0000-000000000000}"/>
          </ac:spMkLst>
        </pc:spChg>
        <pc:picChg chg="add del mod">
          <ac:chgData name="Jan-Tore Pedersen" userId="79a39521-d4ea-4810-b0dd-0dbc32e3259b" providerId="ADAL" clId="{FFAC7D12-F029-43F3-A8DD-1A6DF9125D27}" dt="2018-01-15T17:49:08.346" v="90" actId="478"/>
          <ac:picMkLst>
            <pc:docMk/>
            <pc:sldMk cId="349254705" sldId="285"/>
            <ac:picMk id="4" creationId="{C446A11F-3066-42C9-91C0-A1DA4C74D332}"/>
          </ac:picMkLst>
        </pc:picChg>
        <pc:picChg chg="add del mod">
          <ac:chgData name="Jan-Tore Pedersen" userId="79a39521-d4ea-4810-b0dd-0dbc32e3259b" providerId="ADAL" clId="{FFAC7D12-F029-43F3-A8DD-1A6DF9125D27}" dt="2018-01-15T17:49:35.597" v="94" actId="478"/>
          <ac:picMkLst>
            <pc:docMk/>
            <pc:sldMk cId="349254705" sldId="285"/>
            <ac:picMk id="5" creationId="{C1A7BE2E-884E-4DBE-A00F-07DFC31E983F}"/>
          </ac:picMkLst>
        </pc:picChg>
        <pc:picChg chg="add del">
          <ac:chgData name="Jan-Tore Pedersen" userId="79a39521-d4ea-4810-b0dd-0dbc32e3259b" providerId="ADAL" clId="{FFAC7D12-F029-43F3-A8DD-1A6DF9125D27}" dt="2018-01-15T17:49:53.854" v="96" actId="478"/>
          <ac:picMkLst>
            <pc:docMk/>
            <pc:sldMk cId="349254705" sldId="285"/>
            <ac:picMk id="6" creationId="{B2337883-F081-4E34-AC89-0BDEA28DCC44}"/>
          </ac:picMkLst>
        </pc:picChg>
        <pc:picChg chg="add del mod">
          <ac:chgData name="Jan-Tore Pedersen" userId="79a39521-d4ea-4810-b0dd-0dbc32e3259b" providerId="ADAL" clId="{FFAC7D12-F029-43F3-A8DD-1A6DF9125D27}" dt="2018-01-15T17:52:35.128" v="108" actId="478"/>
          <ac:picMkLst>
            <pc:docMk/>
            <pc:sldMk cId="349254705" sldId="285"/>
            <ac:picMk id="7" creationId="{94DC9C71-9688-4567-87A7-324B245CD0A5}"/>
          </ac:picMkLst>
        </pc:picChg>
        <pc:picChg chg="add del mod">
          <ac:chgData name="Jan-Tore Pedersen" userId="79a39521-d4ea-4810-b0dd-0dbc32e3259b" providerId="ADAL" clId="{FFAC7D12-F029-43F3-A8DD-1A6DF9125D27}" dt="2018-01-15T17:53:28.509" v="115" actId="478"/>
          <ac:picMkLst>
            <pc:docMk/>
            <pc:sldMk cId="349254705" sldId="285"/>
            <ac:picMk id="8" creationId="{D69776BF-736A-415B-A7A7-009DAEC84B75}"/>
          </ac:picMkLst>
        </pc:picChg>
        <pc:picChg chg="add mod">
          <ac:chgData name="Jan-Tore Pedersen" userId="79a39521-d4ea-4810-b0dd-0dbc32e3259b" providerId="ADAL" clId="{FFAC7D12-F029-43F3-A8DD-1A6DF9125D27}" dt="2018-01-15T17:54:25.904" v="121" actId="14100"/>
          <ac:picMkLst>
            <pc:docMk/>
            <pc:sldMk cId="349254705" sldId="285"/>
            <ac:picMk id="9" creationId="{790B2D93-6FD9-4857-B9CB-2FA663A86E18}"/>
          </ac:picMkLst>
        </pc:picChg>
      </pc:sldChg>
      <pc:sldChg chg="addSp modSp add ord">
        <pc:chgData name="Jan-Tore Pedersen" userId="79a39521-d4ea-4810-b0dd-0dbc32e3259b" providerId="ADAL" clId="{FFAC7D12-F029-43F3-A8DD-1A6DF9125D27}" dt="2018-01-30T16:50:29.816" v="6708" actId="20577"/>
        <pc:sldMkLst>
          <pc:docMk/>
          <pc:sldMk cId="3555385440" sldId="286"/>
        </pc:sldMkLst>
        <pc:spChg chg="mod">
          <ac:chgData name="Jan-Tore Pedersen" userId="79a39521-d4ea-4810-b0dd-0dbc32e3259b" providerId="ADAL" clId="{FFAC7D12-F029-43F3-A8DD-1A6DF9125D27}" dt="2018-01-30T16:50:29.816" v="6708" actId="20577"/>
          <ac:spMkLst>
            <pc:docMk/>
            <pc:sldMk cId="3555385440" sldId="286"/>
            <ac:spMk id="38" creationId="{B969764A-BDD3-4A06-99D9-1EAA93B29036}"/>
          </ac:spMkLst>
        </pc:spChg>
        <pc:spChg chg="mod">
          <ac:chgData name="Jan-Tore Pedersen" userId="79a39521-d4ea-4810-b0dd-0dbc32e3259b" providerId="ADAL" clId="{FFAC7D12-F029-43F3-A8DD-1A6DF9125D27}" dt="2018-01-15T18:20:17.249" v="1112" actId="2711"/>
          <ac:spMkLst>
            <pc:docMk/>
            <pc:sldMk cId="3555385440" sldId="286"/>
            <ac:spMk id="40" creationId="{16002D92-6FE4-4699-8F6B-F59693E7E094}"/>
          </ac:spMkLst>
        </pc:spChg>
        <pc:spChg chg="mod">
          <ac:chgData name="Jan-Tore Pedersen" userId="79a39521-d4ea-4810-b0dd-0dbc32e3259b" providerId="ADAL" clId="{FFAC7D12-F029-43F3-A8DD-1A6DF9125D27}" dt="2018-01-15T18:20:09.008" v="1111" actId="2711"/>
          <ac:spMkLst>
            <pc:docMk/>
            <pc:sldMk cId="3555385440" sldId="286"/>
            <ac:spMk id="44" creationId="{2E4E9D08-66DA-48CA-B63E-5416E9A0DDFA}"/>
          </ac:spMkLst>
        </pc:spChg>
        <pc:spChg chg="mod">
          <ac:chgData name="Jan-Tore Pedersen" userId="79a39521-d4ea-4810-b0dd-0dbc32e3259b" providerId="ADAL" clId="{FFAC7D12-F029-43F3-A8DD-1A6DF9125D27}" dt="2018-01-30T16:50:08.349" v="6682" actId="20577"/>
          <ac:spMkLst>
            <pc:docMk/>
            <pc:sldMk cId="3555385440" sldId="286"/>
            <ac:spMk id="45" creationId="{29BA82BB-0F2D-4F49-88FF-2269A0EE2A97}"/>
          </ac:spMkLst>
        </pc:spChg>
        <pc:picChg chg="add mod">
          <ac:chgData name="Jan-Tore Pedersen" userId="79a39521-d4ea-4810-b0dd-0dbc32e3259b" providerId="ADAL" clId="{FFAC7D12-F029-43F3-A8DD-1A6DF9125D27}" dt="2018-01-15T17:58:05.576" v="134" actId="14100"/>
          <ac:picMkLst>
            <pc:docMk/>
            <pc:sldMk cId="3555385440" sldId="286"/>
            <ac:picMk id="2" creationId="{22A1B147-2087-418E-85E1-2019BA3F73DC}"/>
          </ac:picMkLst>
        </pc:picChg>
      </pc:sldChg>
      <pc:sldChg chg="modSp add ord modAnim">
        <pc:chgData name="Jan-Tore Pedersen" userId="79a39521-d4ea-4810-b0dd-0dbc32e3259b" providerId="ADAL" clId="{FFAC7D12-F029-43F3-A8DD-1A6DF9125D27}" dt="2018-01-30T18:35:29.667" v="8086" actId="14100"/>
        <pc:sldMkLst>
          <pc:docMk/>
          <pc:sldMk cId="2376281173" sldId="287"/>
        </pc:sldMkLst>
        <pc:spChg chg="mod">
          <ac:chgData name="Jan-Tore Pedersen" userId="79a39521-d4ea-4810-b0dd-0dbc32e3259b" providerId="ADAL" clId="{FFAC7D12-F029-43F3-A8DD-1A6DF9125D27}" dt="2018-01-15T18:18:17.112" v="1066" actId="20577"/>
          <ac:spMkLst>
            <pc:docMk/>
            <pc:sldMk cId="2376281173" sldId="287"/>
            <ac:spMk id="16" creationId="{F1EF52F6-C667-4665-895D-168AC87F510E}"/>
          </ac:spMkLst>
        </pc:spChg>
        <pc:spChg chg="mod">
          <ac:chgData name="Jan-Tore Pedersen" userId="79a39521-d4ea-4810-b0dd-0dbc32e3259b" providerId="ADAL" clId="{FFAC7D12-F029-43F3-A8DD-1A6DF9125D27}" dt="2018-01-30T18:35:29.667" v="8086" actId="14100"/>
          <ac:spMkLst>
            <pc:docMk/>
            <pc:sldMk cId="2376281173" sldId="287"/>
            <ac:spMk id="17" creationId="{98C3A6BD-4914-46E8-AA6B-EAC0A40CE760}"/>
          </ac:spMkLst>
        </pc:spChg>
      </pc:sldChg>
      <pc:sldChg chg="modSp add">
        <pc:chgData name="Jan-Tore Pedersen" userId="79a39521-d4ea-4810-b0dd-0dbc32e3259b" providerId="ADAL" clId="{FFAC7D12-F029-43F3-A8DD-1A6DF9125D27}" dt="2018-01-22T08:28:32.059" v="1460" actId="1076"/>
        <pc:sldMkLst>
          <pc:docMk/>
          <pc:sldMk cId="3963196845" sldId="289"/>
        </pc:sldMkLst>
        <pc:spChg chg="mod">
          <ac:chgData name="Jan-Tore Pedersen" userId="79a39521-d4ea-4810-b0dd-0dbc32e3259b" providerId="ADAL" clId="{FFAC7D12-F029-43F3-A8DD-1A6DF9125D27}" dt="2018-01-22T08:28:32.059" v="1460" actId="1076"/>
          <ac:spMkLst>
            <pc:docMk/>
            <pc:sldMk cId="3963196845" sldId="289"/>
            <ac:spMk id="2" creationId="{00000000-0000-0000-0000-000000000000}"/>
          </ac:spMkLst>
        </pc:spChg>
      </pc:sldChg>
      <pc:sldChg chg="modSp add">
        <pc:chgData name="Jan-Tore Pedersen" userId="79a39521-d4ea-4810-b0dd-0dbc32e3259b" providerId="ADAL" clId="{FFAC7D12-F029-43F3-A8DD-1A6DF9125D27}" dt="2018-01-22T09:36:30.855" v="2313" actId="27636"/>
        <pc:sldMkLst>
          <pc:docMk/>
          <pc:sldMk cId="810291516" sldId="290"/>
        </pc:sldMkLst>
        <pc:spChg chg="mod">
          <ac:chgData name="Jan-Tore Pedersen" userId="79a39521-d4ea-4810-b0dd-0dbc32e3259b" providerId="ADAL" clId="{FFAC7D12-F029-43F3-A8DD-1A6DF9125D27}" dt="2018-01-22T09:36:30.855" v="2313" actId="27636"/>
          <ac:spMkLst>
            <pc:docMk/>
            <pc:sldMk cId="810291516" sldId="290"/>
            <ac:spMk id="2" creationId="{00000000-0000-0000-0000-000000000000}"/>
          </ac:spMkLst>
        </pc:spChg>
      </pc:sldChg>
      <pc:sldChg chg="modSp add">
        <pc:chgData name="Jan-Tore Pedersen" userId="79a39521-d4ea-4810-b0dd-0dbc32e3259b" providerId="ADAL" clId="{FFAC7D12-F029-43F3-A8DD-1A6DF9125D27}" dt="2018-01-22T08:44:42.769" v="1489" actId="20577"/>
        <pc:sldMkLst>
          <pc:docMk/>
          <pc:sldMk cId="2884770003" sldId="291"/>
        </pc:sldMkLst>
        <pc:spChg chg="mod">
          <ac:chgData name="Jan-Tore Pedersen" userId="79a39521-d4ea-4810-b0dd-0dbc32e3259b" providerId="ADAL" clId="{FFAC7D12-F029-43F3-A8DD-1A6DF9125D27}" dt="2018-01-22T08:44:42.769" v="1489" actId="20577"/>
          <ac:spMkLst>
            <pc:docMk/>
            <pc:sldMk cId="2884770003" sldId="291"/>
            <ac:spMk id="2" creationId="{00000000-0000-0000-0000-000000000000}"/>
          </ac:spMkLst>
        </pc:spChg>
      </pc:sldChg>
      <pc:sldChg chg="addSp delSp modSp add modAnim">
        <pc:chgData name="Jan-Tore Pedersen" userId="79a39521-d4ea-4810-b0dd-0dbc32e3259b" providerId="ADAL" clId="{FFAC7D12-F029-43F3-A8DD-1A6DF9125D27}" dt="2018-01-22T09:41:14.492" v="2363" actId="1076"/>
        <pc:sldMkLst>
          <pc:docMk/>
          <pc:sldMk cId="145813020" sldId="292"/>
        </pc:sldMkLst>
        <pc:spChg chg="add mod">
          <ac:chgData name="Jan-Tore Pedersen" userId="79a39521-d4ea-4810-b0dd-0dbc32e3259b" providerId="ADAL" clId="{FFAC7D12-F029-43F3-A8DD-1A6DF9125D27}" dt="2018-01-22T09:36:50.918" v="2351" actId="1076"/>
          <ac:spMkLst>
            <pc:docMk/>
            <pc:sldMk cId="145813020" sldId="292"/>
            <ac:spMk id="2" creationId="{02F420FB-39ED-4589-AC7F-31473A702C72}"/>
          </ac:spMkLst>
        </pc:spChg>
        <pc:spChg chg="add del mod">
          <ac:chgData name="Jan-Tore Pedersen" userId="79a39521-d4ea-4810-b0dd-0dbc32e3259b" providerId="ADAL" clId="{FFAC7D12-F029-43F3-A8DD-1A6DF9125D27}" dt="2018-01-22T09:36:36.136" v="2314" actId="478"/>
          <ac:spMkLst>
            <pc:docMk/>
            <pc:sldMk cId="145813020" sldId="292"/>
            <ac:spMk id="3" creationId="{74815DF8-C343-49B2-BD85-68FD4EBBBB91}"/>
          </ac:spMkLst>
        </pc:spChg>
        <pc:picChg chg="add mod">
          <ac:chgData name="Jan-Tore Pedersen" userId="79a39521-d4ea-4810-b0dd-0dbc32e3259b" providerId="ADAL" clId="{FFAC7D12-F029-43F3-A8DD-1A6DF9125D27}" dt="2018-01-22T09:40:07.271" v="2356" actId="1076"/>
          <ac:picMkLst>
            <pc:docMk/>
            <pc:sldMk cId="145813020" sldId="292"/>
            <ac:picMk id="4" creationId="{56718CD6-7408-4E48-BE24-EC9BC68CBD5B}"/>
          </ac:picMkLst>
        </pc:picChg>
        <pc:picChg chg="add mod">
          <ac:chgData name="Jan-Tore Pedersen" userId="79a39521-d4ea-4810-b0dd-0dbc32e3259b" providerId="ADAL" clId="{FFAC7D12-F029-43F3-A8DD-1A6DF9125D27}" dt="2018-01-22T09:40:55.550" v="2359" actId="1076"/>
          <ac:picMkLst>
            <pc:docMk/>
            <pc:sldMk cId="145813020" sldId="292"/>
            <ac:picMk id="5" creationId="{3F827F96-D0EF-47EF-99EB-AFD8DE1D69F6}"/>
          </ac:picMkLst>
        </pc:picChg>
        <pc:picChg chg="add mod">
          <ac:chgData name="Jan-Tore Pedersen" userId="79a39521-d4ea-4810-b0dd-0dbc32e3259b" providerId="ADAL" clId="{FFAC7D12-F029-43F3-A8DD-1A6DF9125D27}" dt="2018-01-22T09:41:12.393" v="2362" actId="1076"/>
          <ac:picMkLst>
            <pc:docMk/>
            <pc:sldMk cId="145813020" sldId="292"/>
            <ac:picMk id="6" creationId="{BD104921-B03A-4CB2-A70C-A9A65C88B05F}"/>
          </ac:picMkLst>
        </pc:picChg>
      </pc:sldChg>
      <pc:sldChg chg="modSp add ord">
        <pc:chgData name="Jan-Tore Pedersen" userId="79a39521-d4ea-4810-b0dd-0dbc32e3259b" providerId="ADAL" clId="{FFAC7D12-F029-43F3-A8DD-1A6DF9125D27}" dt="2018-01-22T08:48:27.890" v="1572" actId="1076"/>
        <pc:sldMkLst>
          <pc:docMk/>
          <pc:sldMk cId="2473482751" sldId="293"/>
        </pc:sldMkLst>
        <pc:spChg chg="mod">
          <ac:chgData name="Jan-Tore Pedersen" userId="79a39521-d4ea-4810-b0dd-0dbc32e3259b" providerId="ADAL" clId="{FFAC7D12-F029-43F3-A8DD-1A6DF9125D27}" dt="2018-01-22T08:48:22.065" v="1571" actId="20577"/>
          <ac:spMkLst>
            <pc:docMk/>
            <pc:sldMk cId="2473482751" sldId="293"/>
            <ac:spMk id="2" creationId="{00000000-0000-0000-0000-000000000000}"/>
          </ac:spMkLst>
        </pc:spChg>
      </pc:sldChg>
      <pc:sldChg chg="addSp delSp modSp add modAnim">
        <pc:chgData name="Jan-Tore Pedersen" userId="79a39521-d4ea-4810-b0dd-0dbc32e3259b" providerId="ADAL" clId="{FFAC7D12-F029-43F3-A8DD-1A6DF9125D27}" dt="2018-01-28T15:40:41.560" v="5407" actId="1076"/>
        <pc:sldMkLst>
          <pc:docMk/>
          <pc:sldMk cId="2527433895" sldId="294"/>
        </pc:sldMkLst>
        <pc:spChg chg="mod">
          <ac:chgData name="Jan-Tore Pedersen" userId="79a39521-d4ea-4810-b0dd-0dbc32e3259b" providerId="ADAL" clId="{FFAC7D12-F029-43F3-A8DD-1A6DF9125D27}" dt="2018-01-22T09:28:47.652" v="2206" actId="20577"/>
          <ac:spMkLst>
            <pc:docMk/>
            <pc:sldMk cId="2527433895" sldId="294"/>
            <ac:spMk id="2" creationId="{D3B57440-71A4-4829-9399-5F70C11E48DF}"/>
          </ac:spMkLst>
        </pc:spChg>
        <pc:spChg chg="mod">
          <ac:chgData name="Jan-Tore Pedersen" userId="79a39521-d4ea-4810-b0dd-0dbc32e3259b" providerId="ADAL" clId="{FFAC7D12-F029-43F3-A8DD-1A6DF9125D27}" dt="2018-01-22T09:22:56.334" v="1846" actId="1076"/>
          <ac:spMkLst>
            <pc:docMk/>
            <pc:sldMk cId="2527433895" sldId="294"/>
            <ac:spMk id="3" creationId="{7F2A0B47-12F7-4BAC-8440-770A2ED0659A}"/>
          </ac:spMkLst>
        </pc:spChg>
        <pc:spChg chg="add mod">
          <ac:chgData name="Jan-Tore Pedersen" userId="79a39521-d4ea-4810-b0dd-0dbc32e3259b" providerId="ADAL" clId="{FFAC7D12-F029-43F3-A8DD-1A6DF9125D27}" dt="2018-01-22T09:23:12.771" v="1859" actId="20577"/>
          <ac:spMkLst>
            <pc:docMk/>
            <pc:sldMk cId="2527433895" sldId="294"/>
            <ac:spMk id="4" creationId="{EBDC9266-6B7A-4406-9687-E8BD5F25032A}"/>
          </ac:spMkLst>
        </pc:spChg>
        <pc:spChg chg="add mod">
          <ac:chgData name="Jan-Tore Pedersen" userId="79a39521-d4ea-4810-b0dd-0dbc32e3259b" providerId="ADAL" clId="{FFAC7D12-F029-43F3-A8DD-1A6DF9125D27}" dt="2018-01-22T09:35:18.238" v="2235" actId="1076"/>
          <ac:spMkLst>
            <pc:docMk/>
            <pc:sldMk cId="2527433895" sldId="294"/>
            <ac:spMk id="5" creationId="{A644EEB6-9679-4296-9370-A1EE8F468C0A}"/>
          </ac:spMkLst>
        </pc:spChg>
        <pc:spChg chg="add mod">
          <ac:chgData name="Jan-Tore Pedersen" userId="79a39521-d4ea-4810-b0dd-0dbc32e3259b" providerId="ADAL" clId="{FFAC7D12-F029-43F3-A8DD-1A6DF9125D27}" dt="2018-01-22T09:29:00.985" v="2233" actId="20577"/>
          <ac:spMkLst>
            <pc:docMk/>
            <pc:sldMk cId="2527433895" sldId="294"/>
            <ac:spMk id="6" creationId="{B3006B9A-B7E7-4E13-94E3-655A9AB3779F}"/>
          </ac:spMkLst>
        </pc:spChg>
        <pc:picChg chg="add del mod">
          <ac:chgData name="Jan-Tore Pedersen" userId="79a39521-d4ea-4810-b0dd-0dbc32e3259b" providerId="ADAL" clId="{FFAC7D12-F029-43F3-A8DD-1A6DF9125D27}" dt="2018-01-28T15:39:50.430" v="5395" actId="478"/>
          <ac:picMkLst>
            <pc:docMk/>
            <pc:sldMk cId="2527433895" sldId="294"/>
            <ac:picMk id="7" creationId="{7F56D0A4-0F81-486B-9447-CECE3B011151}"/>
          </ac:picMkLst>
        </pc:picChg>
        <pc:picChg chg="add mod">
          <ac:chgData name="Jan-Tore Pedersen" userId="79a39521-d4ea-4810-b0dd-0dbc32e3259b" providerId="ADAL" clId="{FFAC7D12-F029-43F3-A8DD-1A6DF9125D27}" dt="2018-01-28T15:40:38.349" v="5406" actId="1076"/>
          <ac:picMkLst>
            <pc:docMk/>
            <pc:sldMk cId="2527433895" sldId="294"/>
            <ac:picMk id="8" creationId="{6C02104F-6A59-42E7-BE74-C5515E725358}"/>
          </ac:picMkLst>
        </pc:picChg>
      </pc:sldChg>
      <pc:sldChg chg="addSp delSp modSp add delAnim modAnim">
        <pc:chgData name="Jan-Tore Pedersen" userId="79a39521-d4ea-4810-b0dd-0dbc32e3259b" providerId="ADAL" clId="{FFAC7D12-F029-43F3-A8DD-1A6DF9125D27}" dt="2018-01-22T09:46:33.135" v="2512" actId="1076"/>
        <pc:sldMkLst>
          <pc:docMk/>
          <pc:sldMk cId="2585043236" sldId="295"/>
        </pc:sldMkLst>
        <pc:spChg chg="mod">
          <ac:chgData name="Jan-Tore Pedersen" userId="79a39521-d4ea-4810-b0dd-0dbc32e3259b" providerId="ADAL" clId="{FFAC7D12-F029-43F3-A8DD-1A6DF9125D27}" dt="2018-01-22T09:43:19.360" v="2397" actId="20577"/>
          <ac:spMkLst>
            <pc:docMk/>
            <pc:sldMk cId="2585043236" sldId="295"/>
            <ac:spMk id="2" creationId="{02F420FB-39ED-4589-AC7F-31473A702C72}"/>
          </ac:spMkLst>
        </pc:spChg>
        <pc:picChg chg="add mod">
          <ac:chgData name="Jan-Tore Pedersen" userId="79a39521-d4ea-4810-b0dd-0dbc32e3259b" providerId="ADAL" clId="{FFAC7D12-F029-43F3-A8DD-1A6DF9125D27}" dt="2018-01-22T09:45:23.360" v="2504" actId="1076"/>
          <ac:picMkLst>
            <pc:docMk/>
            <pc:sldMk cId="2585043236" sldId="295"/>
            <ac:picMk id="3" creationId="{F1395533-6D31-496A-9449-FE6D2B87CFF2}"/>
          </ac:picMkLst>
        </pc:picChg>
        <pc:picChg chg="del">
          <ac:chgData name="Jan-Tore Pedersen" userId="79a39521-d4ea-4810-b0dd-0dbc32e3259b" providerId="ADAL" clId="{FFAC7D12-F029-43F3-A8DD-1A6DF9125D27}" dt="2018-01-22T09:41:37.872" v="2367" actId="478"/>
          <ac:picMkLst>
            <pc:docMk/>
            <pc:sldMk cId="2585043236" sldId="295"/>
            <ac:picMk id="4" creationId="{56718CD6-7408-4E48-BE24-EC9BC68CBD5B}"/>
          </ac:picMkLst>
        </pc:picChg>
        <pc:picChg chg="del">
          <ac:chgData name="Jan-Tore Pedersen" userId="79a39521-d4ea-4810-b0dd-0dbc32e3259b" providerId="ADAL" clId="{FFAC7D12-F029-43F3-A8DD-1A6DF9125D27}" dt="2018-01-22T09:41:37.124" v="2366" actId="478"/>
          <ac:picMkLst>
            <pc:docMk/>
            <pc:sldMk cId="2585043236" sldId="295"/>
            <ac:picMk id="5" creationId="{3F827F96-D0EF-47EF-99EB-AFD8DE1D69F6}"/>
          </ac:picMkLst>
        </pc:picChg>
        <pc:picChg chg="del">
          <ac:chgData name="Jan-Tore Pedersen" userId="79a39521-d4ea-4810-b0dd-0dbc32e3259b" providerId="ADAL" clId="{FFAC7D12-F029-43F3-A8DD-1A6DF9125D27}" dt="2018-01-22T09:41:35.347" v="2365" actId="478"/>
          <ac:picMkLst>
            <pc:docMk/>
            <pc:sldMk cId="2585043236" sldId="295"/>
            <ac:picMk id="6" creationId="{BD104921-B03A-4CB2-A70C-A9A65C88B05F}"/>
          </ac:picMkLst>
        </pc:picChg>
        <pc:picChg chg="add mod">
          <ac:chgData name="Jan-Tore Pedersen" userId="79a39521-d4ea-4810-b0dd-0dbc32e3259b" providerId="ADAL" clId="{FFAC7D12-F029-43F3-A8DD-1A6DF9125D27}" dt="2018-01-22T09:45:50.855" v="2508" actId="1076"/>
          <ac:picMkLst>
            <pc:docMk/>
            <pc:sldMk cId="2585043236" sldId="295"/>
            <ac:picMk id="7" creationId="{99563ADA-0238-483B-B4E1-7EEB97B36C56}"/>
          </ac:picMkLst>
        </pc:picChg>
        <pc:picChg chg="add mod">
          <ac:chgData name="Jan-Tore Pedersen" userId="79a39521-d4ea-4810-b0dd-0dbc32e3259b" providerId="ADAL" clId="{FFAC7D12-F029-43F3-A8DD-1A6DF9125D27}" dt="2018-01-22T09:46:30.687" v="2511" actId="14100"/>
          <ac:picMkLst>
            <pc:docMk/>
            <pc:sldMk cId="2585043236" sldId="295"/>
            <ac:picMk id="8" creationId="{4320B27E-24C8-43E7-8575-4C0EA4D86473}"/>
          </ac:picMkLst>
        </pc:picChg>
      </pc:sldChg>
      <pc:sldChg chg="addSp modSp add ord">
        <pc:chgData name="Jan-Tore Pedersen" userId="79a39521-d4ea-4810-b0dd-0dbc32e3259b" providerId="ADAL" clId="{FFAC7D12-F029-43F3-A8DD-1A6DF9125D27}" dt="2018-01-28T17:33:49.147" v="5820" actId="14100"/>
        <pc:sldMkLst>
          <pc:docMk/>
          <pc:sldMk cId="2789008081" sldId="296"/>
        </pc:sldMkLst>
        <pc:spChg chg="mod">
          <ac:chgData name="Jan-Tore Pedersen" userId="79a39521-d4ea-4810-b0dd-0dbc32e3259b" providerId="ADAL" clId="{FFAC7D12-F029-43F3-A8DD-1A6DF9125D27}" dt="2018-01-22T09:43:56.177" v="2448" actId="255"/>
          <ac:spMkLst>
            <pc:docMk/>
            <pc:sldMk cId="2789008081" sldId="296"/>
            <ac:spMk id="2" creationId="{02F420FB-39ED-4589-AC7F-31473A702C72}"/>
          </ac:spMkLst>
        </pc:spChg>
        <pc:picChg chg="add mod">
          <ac:chgData name="Jan-Tore Pedersen" userId="79a39521-d4ea-4810-b0dd-0dbc32e3259b" providerId="ADAL" clId="{FFAC7D12-F029-43F3-A8DD-1A6DF9125D27}" dt="2018-01-28T17:33:49.147" v="5820" actId="14100"/>
          <ac:picMkLst>
            <pc:docMk/>
            <pc:sldMk cId="2789008081" sldId="296"/>
            <ac:picMk id="3" creationId="{2C516746-5689-4CA4-A99D-A115E37F6D2C}"/>
          </ac:picMkLst>
        </pc:picChg>
      </pc:sldChg>
      <pc:sldChg chg="addSp modSp add modAnim">
        <pc:chgData name="Jan-Tore Pedersen" userId="79a39521-d4ea-4810-b0dd-0dbc32e3259b" providerId="ADAL" clId="{FFAC7D12-F029-43F3-A8DD-1A6DF9125D27}" dt="2018-01-22T09:49:15.675" v="2526" actId="1076"/>
        <pc:sldMkLst>
          <pc:docMk/>
          <pc:sldMk cId="487986853" sldId="297"/>
        </pc:sldMkLst>
        <pc:spChg chg="mod">
          <ac:chgData name="Jan-Tore Pedersen" userId="79a39521-d4ea-4810-b0dd-0dbc32e3259b" providerId="ADAL" clId="{FFAC7D12-F029-43F3-A8DD-1A6DF9125D27}" dt="2018-01-22T09:44:08.095" v="2462" actId="20577"/>
          <ac:spMkLst>
            <pc:docMk/>
            <pc:sldMk cId="487986853" sldId="297"/>
            <ac:spMk id="2" creationId="{02F420FB-39ED-4589-AC7F-31473A702C72}"/>
          </ac:spMkLst>
        </pc:spChg>
        <pc:picChg chg="add mod">
          <ac:chgData name="Jan-Tore Pedersen" userId="79a39521-d4ea-4810-b0dd-0dbc32e3259b" providerId="ADAL" clId="{FFAC7D12-F029-43F3-A8DD-1A6DF9125D27}" dt="2018-01-22T09:47:47.863" v="2514" actId="14100"/>
          <ac:picMkLst>
            <pc:docMk/>
            <pc:sldMk cId="487986853" sldId="297"/>
            <ac:picMk id="3" creationId="{56EBCF0C-2D63-4AF1-826A-F9A32A54753F}"/>
          </ac:picMkLst>
        </pc:picChg>
        <pc:picChg chg="add mod">
          <ac:chgData name="Jan-Tore Pedersen" userId="79a39521-d4ea-4810-b0dd-0dbc32e3259b" providerId="ADAL" clId="{FFAC7D12-F029-43F3-A8DD-1A6DF9125D27}" dt="2018-01-22T09:48:15.203" v="2519" actId="14100"/>
          <ac:picMkLst>
            <pc:docMk/>
            <pc:sldMk cId="487986853" sldId="297"/>
            <ac:picMk id="4" creationId="{7128EE36-3C4D-486E-9C35-E37E8D905F5D}"/>
          </ac:picMkLst>
        </pc:picChg>
        <pc:picChg chg="add mod">
          <ac:chgData name="Jan-Tore Pedersen" userId="79a39521-d4ea-4810-b0dd-0dbc32e3259b" providerId="ADAL" clId="{FFAC7D12-F029-43F3-A8DD-1A6DF9125D27}" dt="2018-01-22T09:48:50.457" v="2522" actId="14100"/>
          <ac:picMkLst>
            <pc:docMk/>
            <pc:sldMk cId="487986853" sldId="297"/>
            <ac:picMk id="5" creationId="{205132BD-BC43-4B36-A29F-D34A13B3A329}"/>
          </ac:picMkLst>
        </pc:picChg>
        <pc:picChg chg="add mod">
          <ac:chgData name="Jan-Tore Pedersen" userId="79a39521-d4ea-4810-b0dd-0dbc32e3259b" providerId="ADAL" clId="{FFAC7D12-F029-43F3-A8DD-1A6DF9125D27}" dt="2018-01-22T09:49:13.325" v="2525" actId="14100"/>
          <ac:picMkLst>
            <pc:docMk/>
            <pc:sldMk cId="487986853" sldId="297"/>
            <ac:picMk id="6" creationId="{63BD372C-73B8-46DD-B6BE-7858F087608E}"/>
          </ac:picMkLst>
        </pc:picChg>
      </pc:sldChg>
      <pc:sldChg chg="addSp modSp add">
        <pc:chgData name="Jan-Tore Pedersen" userId="79a39521-d4ea-4810-b0dd-0dbc32e3259b" providerId="ADAL" clId="{FFAC7D12-F029-43F3-A8DD-1A6DF9125D27}" dt="2018-01-30T18:05:41.241" v="8067" actId="1076"/>
        <pc:sldMkLst>
          <pc:docMk/>
          <pc:sldMk cId="73063979" sldId="298"/>
        </pc:sldMkLst>
        <pc:spChg chg="add mod">
          <ac:chgData name="Jan-Tore Pedersen" userId="79a39521-d4ea-4810-b0dd-0dbc32e3259b" providerId="ADAL" clId="{FFAC7D12-F029-43F3-A8DD-1A6DF9125D27}" dt="2018-01-30T18:05:41.241" v="8067" actId="1076"/>
          <ac:spMkLst>
            <pc:docMk/>
            <pc:sldMk cId="73063979" sldId="298"/>
            <ac:spMk id="2" creationId="{35D8CF06-4C0B-41ED-89F3-7DA1DD7EA4B0}"/>
          </ac:spMkLst>
        </pc:spChg>
        <pc:picChg chg="add mod">
          <ac:chgData name="Jan-Tore Pedersen" userId="79a39521-d4ea-4810-b0dd-0dbc32e3259b" providerId="ADAL" clId="{FFAC7D12-F029-43F3-A8DD-1A6DF9125D27}" dt="2018-01-30T18:05:38.214" v="8066" actId="1076"/>
          <ac:picMkLst>
            <pc:docMk/>
            <pc:sldMk cId="73063979" sldId="298"/>
            <ac:picMk id="3" creationId="{A53176D5-1545-4703-8441-BC6BC054E18D}"/>
          </ac:picMkLst>
        </pc:picChg>
      </pc:sldChg>
      <pc:sldChg chg="addSp delSp modSp add ord">
        <pc:chgData name="Jan-Tore Pedersen" userId="79a39521-d4ea-4810-b0dd-0dbc32e3259b" providerId="ADAL" clId="{FFAC7D12-F029-43F3-A8DD-1A6DF9125D27}" dt="2018-01-28T18:16:38.789" v="6308" actId="1076"/>
        <pc:sldMkLst>
          <pc:docMk/>
          <pc:sldMk cId="4252963231" sldId="299"/>
        </pc:sldMkLst>
        <pc:spChg chg="add del mod">
          <ac:chgData name="Jan-Tore Pedersen" userId="79a39521-d4ea-4810-b0dd-0dbc32e3259b" providerId="ADAL" clId="{FFAC7D12-F029-43F3-A8DD-1A6DF9125D27}" dt="2018-01-28T18:14:58.711" v="6215" actId="20577"/>
          <ac:spMkLst>
            <pc:docMk/>
            <pc:sldMk cId="4252963231" sldId="299"/>
            <ac:spMk id="2" creationId="{ACEFB957-46AD-4627-8810-704155430C4F}"/>
          </ac:spMkLst>
        </pc:spChg>
        <pc:spChg chg="mod">
          <ac:chgData name="Jan-Tore Pedersen" userId="79a39521-d4ea-4810-b0dd-0dbc32e3259b" providerId="ADAL" clId="{FFAC7D12-F029-43F3-A8DD-1A6DF9125D27}" dt="2018-01-28T18:16:38.789" v="6308" actId="1076"/>
          <ac:spMkLst>
            <pc:docMk/>
            <pc:sldMk cId="4252963231" sldId="299"/>
            <ac:spMk id="3" creationId="{6E35B64E-FBDF-4A72-9D4B-A30EE2AF44DD}"/>
          </ac:spMkLst>
        </pc:spChg>
      </pc:sldChg>
      <pc:sldChg chg="modSp add ord">
        <pc:chgData name="Jan-Tore Pedersen" userId="79a39521-d4ea-4810-b0dd-0dbc32e3259b" providerId="ADAL" clId="{FFAC7D12-F029-43F3-A8DD-1A6DF9125D27}" dt="2018-01-22T09:59:35.836" v="2595" actId="20577"/>
        <pc:sldMkLst>
          <pc:docMk/>
          <pc:sldMk cId="1799822546" sldId="300"/>
        </pc:sldMkLst>
        <pc:spChg chg="mod">
          <ac:chgData name="Jan-Tore Pedersen" userId="79a39521-d4ea-4810-b0dd-0dbc32e3259b" providerId="ADAL" clId="{FFAC7D12-F029-43F3-A8DD-1A6DF9125D27}" dt="2018-01-22T09:59:35.836" v="2595" actId="20577"/>
          <ac:spMkLst>
            <pc:docMk/>
            <pc:sldMk cId="1799822546" sldId="300"/>
            <ac:spMk id="2" creationId="{00000000-0000-0000-0000-000000000000}"/>
          </ac:spMkLst>
        </pc:spChg>
      </pc:sldChg>
      <pc:sldChg chg="modSp add ord">
        <pc:chgData name="Jan-Tore Pedersen" userId="79a39521-d4ea-4810-b0dd-0dbc32e3259b" providerId="ADAL" clId="{FFAC7D12-F029-43F3-A8DD-1A6DF9125D27}" dt="2018-01-22T10:08:02.643" v="3190" actId="20577"/>
        <pc:sldMkLst>
          <pc:docMk/>
          <pc:sldMk cId="4560444" sldId="304"/>
        </pc:sldMkLst>
        <pc:spChg chg="mod">
          <ac:chgData name="Jan-Tore Pedersen" userId="79a39521-d4ea-4810-b0dd-0dbc32e3259b" providerId="ADAL" clId="{FFAC7D12-F029-43F3-A8DD-1A6DF9125D27}" dt="2018-01-22T10:08:02.643" v="3190" actId="20577"/>
          <ac:spMkLst>
            <pc:docMk/>
            <pc:sldMk cId="4560444" sldId="304"/>
            <ac:spMk id="2" creationId="{00000000-0000-0000-0000-000000000000}"/>
          </ac:spMkLst>
        </pc:spChg>
      </pc:sldChg>
      <pc:sldChg chg="modSp add modAnim">
        <pc:chgData name="Jan-Tore Pedersen" userId="79a39521-d4ea-4810-b0dd-0dbc32e3259b" providerId="ADAL" clId="{FFAC7D12-F029-43F3-A8DD-1A6DF9125D27}" dt="2018-02-01T07:49:34.139" v="8204"/>
        <pc:sldMkLst>
          <pc:docMk/>
          <pc:sldMk cId="564098839" sldId="305"/>
        </pc:sldMkLst>
        <pc:spChg chg="mod">
          <ac:chgData name="Jan-Tore Pedersen" userId="79a39521-d4ea-4810-b0dd-0dbc32e3259b" providerId="ADAL" clId="{FFAC7D12-F029-43F3-A8DD-1A6DF9125D27}" dt="2018-01-30T17:07:34.204" v="7290" actId="20577"/>
          <ac:spMkLst>
            <pc:docMk/>
            <pc:sldMk cId="564098839" sldId="305"/>
            <ac:spMk id="4" creationId="{9ABBF22C-9114-486B-BD67-341E979EA40C}"/>
          </ac:spMkLst>
        </pc:spChg>
      </pc:sldChg>
      <pc:sldChg chg="addSp delSp modSp add modAnim">
        <pc:chgData name="Jan-Tore Pedersen" userId="79a39521-d4ea-4810-b0dd-0dbc32e3259b" providerId="ADAL" clId="{FFAC7D12-F029-43F3-A8DD-1A6DF9125D27}" dt="2018-01-30T18:53:49.235" v="8191" actId="2696"/>
        <pc:sldMkLst>
          <pc:docMk/>
          <pc:sldMk cId="3074257604" sldId="306"/>
        </pc:sldMkLst>
        <pc:spChg chg="mod">
          <ac:chgData name="Jan-Tore Pedersen" userId="79a39521-d4ea-4810-b0dd-0dbc32e3259b" providerId="ADAL" clId="{FFAC7D12-F029-43F3-A8DD-1A6DF9125D27}" dt="2018-01-30T18:53:36.772" v="8189" actId="6549"/>
          <ac:spMkLst>
            <pc:docMk/>
            <pc:sldMk cId="3074257604" sldId="306"/>
            <ac:spMk id="4" creationId="{9ABBF22C-9114-486B-BD67-341E979EA40C}"/>
          </ac:spMkLst>
        </pc:spChg>
        <pc:spChg chg="mod">
          <ac:chgData name="Jan-Tore Pedersen" userId="79a39521-d4ea-4810-b0dd-0dbc32e3259b" providerId="ADAL" clId="{FFAC7D12-F029-43F3-A8DD-1A6DF9125D27}" dt="2018-01-30T18:47:27.516" v="8173" actId="1076"/>
          <ac:spMkLst>
            <pc:docMk/>
            <pc:sldMk cId="3074257604" sldId="306"/>
            <ac:spMk id="5" creationId="{13737815-9734-4080-809C-A8887DBE76FA}"/>
          </ac:spMkLst>
        </pc:spChg>
        <pc:picChg chg="add">
          <ac:chgData name="Jan-Tore Pedersen" userId="79a39521-d4ea-4810-b0dd-0dbc32e3259b" providerId="ADAL" clId="{FFAC7D12-F029-43F3-A8DD-1A6DF9125D27}" dt="2018-01-30T18:53:41.761" v="8190" actId="2696"/>
          <ac:picMkLst>
            <pc:docMk/>
            <pc:sldMk cId="3074257604" sldId="306"/>
            <ac:picMk id="2" creationId="{078E2D75-0986-4E16-883D-A833BA39BBDD}"/>
          </ac:picMkLst>
        </pc:picChg>
        <pc:picChg chg="add del mod">
          <ac:chgData name="Jan-Tore Pedersen" userId="79a39521-d4ea-4810-b0dd-0dbc32e3259b" providerId="ADAL" clId="{FFAC7D12-F029-43F3-A8DD-1A6DF9125D27}" dt="2018-01-30T17:20:35.211" v="7376" actId="1076"/>
          <ac:picMkLst>
            <pc:docMk/>
            <pc:sldMk cId="3074257604" sldId="306"/>
            <ac:picMk id="6" creationId="{37629BC5-D935-4E4E-AA8E-0493467C8879}"/>
          </ac:picMkLst>
        </pc:picChg>
        <pc:picChg chg="add del mod">
          <ac:chgData name="Jan-Tore Pedersen" userId="79a39521-d4ea-4810-b0dd-0dbc32e3259b" providerId="ADAL" clId="{FFAC7D12-F029-43F3-A8DD-1A6DF9125D27}" dt="2018-01-30T17:20:17.067" v="7372" actId="1076"/>
          <ac:picMkLst>
            <pc:docMk/>
            <pc:sldMk cId="3074257604" sldId="306"/>
            <ac:picMk id="7" creationId="{C7A8B76D-0468-4134-885E-9DFB21AF28E2}"/>
          </ac:picMkLst>
        </pc:picChg>
      </pc:sldChg>
      <pc:sldChg chg="addSp modSp add modAnim">
        <pc:chgData name="Jan-Tore Pedersen" userId="79a39521-d4ea-4810-b0dd-0dbc32e3259b" providerId="ADAL" clId="{FFAC7D12-F029-43F3-A8DD-1A6DF9125D27}" dt="2018-01-30T17:15:37.948" v="7293" actId="1076"/>
        <pc:sldMkLst>
          <pc:docMk/>
          <pc:sldMk cId="1364697178" sldId="307"/>
        </pc:sldMkLst>
        <pc:picChg chg="add mod">
          <ac:chgData name="Jan-Tore Pedersen" userId="79a39521-d4ea-4810-b0dd-0dbc32e3259b" providerId="ADAL" clId="{FFAC7D12-F029-43F3-A8DD-1A6DF9125D27}" dt="2018-01-22T10:23:32.549" v="4198" actId="1076"/>
          <ac:picMkLst>
            <pc:docMk/>
            <pc:sldMk cId="1364697178" sldId="307"/>
            <ac:picMk id="2" creationId="{A889D434-A664-4DBE-9F91-20875DE31B11}"/>
          </ac:picMkLst>
        </pc:picChg>
        <pc:picChg chg="add mod">
          <ac:chgData name="Jan-Tore Pedersen" userId="79a39521-d4ea-4810-b0dd-0dbc32e3259b" providerId="ADAL" clId="{FFAC7D12-F029-43F3-A8DD-1A6DF9125D27}" dt="2018-01-22T10:23:46.357" v="4201" actId="1076"/>
          <ac:picMkLst>
            <pc:docMk/>
            <pc:sldMk cId="1364697178" sldId="307"/>
            <ac:picMk id="3" creationId="{43E982D6-F893-44CE-B31E-ADE01885D31D}"/>
          </ac:picMkLst>
        </pc:picChg>
        <pc:picChg chg="add mod">
          <ac:chgData name="Jan-Tore Pedersen" userId="79a39521-d4ea-4810-b0dd-0dbc32e3259b" providerId="ADAL" clId="{FFAC7D12-F029-43F3-A8DD-1A6DF9125D27}" dt="2018-01-22T10:24:12.033" v="4204" actId="1076"/>
          <ac:picMkLst>
            <pc:docMk/>
            <pc:sldMk cId="1364697178" sldId="307"/>
            <ac:picMk id="4" creationId="{37B56FD0-81A3-4006-A421-C2F8A0CD6B5F}"/>
          </ac:picMkLst>
        </pc:picChg>
      </pc:sldChg>
      <pc:sldChg chg="addSp delSp modSp add ord modAnim">
        <pc:chgData name="Jan-Tore Pedersen" userId="79a39521-d4ea-4810-b0dd-0dbc32e3259b" providerId="ADAL" clId="{FFAC7D12-F029-43F3-A8DD-1A6DF9125D27}" dt="2018-01-22T10:28:22.056" v="4275" actId="1076"/>
        <pc:sldMkLst>
          <pc:docMk/>
          <pc:sldMk cId="3169992627" sldId="308"/>
        </pc:sldMkLst>
        <pc:spChg chg="del">
          <ac:chgData name="Jan-Tore Pedersen" userId="79a39521-d4ea-4810-b0dd-0dbc32e3259b" providerId="ADAL" clId="{FFAC7D12-F029-43F3-A8DD-1A6DF9125D27}" dt="2018-01-22T10:24:36.631" v="4208" actId="478"/>
          <ac:spMkLst>
            <pc:docMk/>
            <pc:sldMk cId="3169992627" sldId="308"/>
            <ac:spMk id="2" creationId="{29883E85-4D62-41D6-B964-EE13C4AD17A4}"/>
          </ac:spMkLst>
        </pc:spChg>
        <pc:spChg chg="add mod">
          <ac:chgData name="Jan-Tore Pedersen" userId="79a39521-d4ea-4810-b0dd-0dbc32e3259b" providerId="ADAL" clId="{FFAC7D12-F029-43F3-A8DD-1A6DF9125D27}" dt="2018-01-22T10:25:07.575" v="4239" actId="20577"/>
          <ac:spMkLst>
            <pc:docMk/>
            <pc:sldMk cId="3169992627" sldId="308"/>
            <ac:spMk id="3" creationId="{25ED9013-2D0A-4E58-8829-72674A1A202B}"/>
          </ac:spMkLst>
        </pc:spChg>
        <pc:spChg chg="add mod">
          <ac:chgData name="Jan-Tore Pedersen" userId="79a39521-d4ea-4810-b0dd-0dbc32e3259b" providerId="ADAL" clId="{FFAC7D12-F029-43F3-A8DD-1A6DF9125D27}" dt="2018-01-22T10:25:35.159" v="4264" actId="1076"/>
          <ac:spMkLst>
            <pc:docMk/>
            <pc:sldMk cId="3169992627" sldId="308"/>
            <ac:spMk id="4" creationId="{6C96E2FD-1A1B-4373-8620-86D2EF21A7B6}"/>
          </ac:spMkLst>
        </pc:spChg>
        <pc:picChg chg="add mod">
          <ac:chgData name="Jan-Tore Pedersen" userId="79a39521-d4ea-4810-b0dd-0dbc32e3259b" providerId="ADAL" clId="{FFAC7D12-F029-43F3-A8DD-1A6DF9125D27}" dt="2018-01-22T10:28:22.056" v="4275" actId="1076"/>
          <ac:picMkLst>
            <pc:docMk/>
            <pc:sldMk cId="3169992627" sldId="308"/>
            <ac:picMk id="5" creationId="{1EF49FF7-CD78-4DBF-80F8-CF220A290B0E}"/>
          </ac:picMkLst>
        </pc:picChg>
      </pc:sldChg>
      <pc:sldChg chg="addSp delSp modSp add delAnim modAnim">
        <pc:chgData name="Jan-Tore Pedersen" userId="79a39521-d4ea-4810-b0dd-0dbc32e3259b" providerId="ADAL" clId="{FFAC7D12-F029-43F3-A8DD-1A6DF9125D27}" dt="2018-01-29T13:08:23.267" v="6633" actId="1076"/>
        <pc:sldMkLst>
          <pc:docMk/>
          <pc:sldMk cId="533190352" sldId="309"/>
        </pc:sldMkLst>
        <pc:spChg chg="add del mod">
          <ac:chgData name="Jan-Tore Pedersen" userId="79a39521-d4ea-4810-b0dd-0dbc32e3259b" providerId="ADAL" clId="{FFAC7D12-F029-43F3-A8DD-1A6DF9125D27}" dt="2018-01-28T12:42:27.289" v="4433" actId="478"/>
          <ac:spMkLst>
            <pc:docMk/>
            <pc:sldMk cId="533190352" sldId="309"/>
            <ac:spMk id="2" creationId="{27CC4315-AA9C-49F0-B93F-A7E16097797D}"/>
          </ac:spMkLst>
        </pc:spChg>
        <pc:picChg chg="add mod">
          <ac:chgData name="Jan-Tore Pedersen" userId="79a39521-d4ea-4810-b0dd-0dbc32e3259b" providerId="ADAL" clId="{FFAC7D12-F029-43F3-A8DD-1A6DF9125D27}" dt="2018-01-29T13:08:23.267" v="6633" actId="1076"/>
          <ac:picMkLst>
            <pc:docMk/>
            <pc:sldMk cId="533190352" sldId="309"/>
            <ac:picMk id="3" creationId="{47108E0B-E6C0-4661-8164-BA81718C31DA}"/>
          </ac:picMkLst>
        </pc:picChg>
        <pc:picChg chg="add del mod">
          <ac:chgData name="Jan-Tore Pedersen" userId="79a39521-d4ea-4810-b0dd-0dbc32e3259b" providerId="ADAL" clId="{FFAC7D12-F029-43F3-A8DD-1A6DF9125D27}" dt="2018-01-28T12:44:39.050" v="4445" actId="478"/>
          <ac:picMkLst>
            <pc:docMk/>
            <pc:sldMk cId="533190352" sldId="309"/>
            <ac:picMk id="4" creationId="{84F351AD-9E1E-47BB-BD28-4ABD67D40EFA}"/>
          </ac:picMkLst>
        </pc:picChg>
      </pc:sldChg>
      <pc:sldChg chg="addSp delSp modSp add ord delAnim modAnim">
        <pc:chgData name="Jan-Tore Pedersen" userId="79a39521-d4ea-4810-b0dd-0dbc32e3259b" providerId="ADAL" clId="{FFAC7D12-F029-43F3-A8DD-1A6DF9125D27}" dt="2018-01-30T17:35:57.070" v="7383" actId="1076"/>
        <pc:sldMkLst>
          <pc:docMk/>
          <pc:sldMk cId="4231220207" sldId="310"/>
        </pc:sldMkLst>
        <pc:spChg chg="add del mod">
          <ac:chgData name="Jan-Tore Pedersen" userId="79a39521-d4ea-4810-b0dd-0dbc32e3259b" providerId="ADAL" clId="{FFAC7D12-F029-43F3-A8DD-1A6DF9125D27}" dt="2018-01-30T17:19:51.023" v="7335" actId="478"/>
          <ac:spMkLst>
            <pc:docMk/>
            <pc:sldMk cId="4231220207" sldId="310"/>
            <ac:spMk id="6" creationId="{E71E377F-1791-4212-B705-A20E7DBE539F}"/>
          </ac:spMkLst>
        </pc:spChg>
        <pc:spChg chg="add mod">
          <ac:chgData name="Jan-Tore Pedersen" userId="79a39521-d4ea-4810-b0dd-0dbc32e3259b" providerId="ADAL" clId="{FFAC7D12-F029-43F3-A8DD-1A6DF9125D27}" dt="2018-01-30T17:20:06.965" v="7370" actId="20577"/>
          <ac:spMkLst>
            <pc:docMk/>
            <pc:sldMk cId="4231220207" sldId="310"/>
            <ac:spMk id="7" creationId="{FC3B9AA1-8857-48C2-8521-47D3FBA6F884}"/>
          </ac:spMkLst>
        </pc:spChg>
        <pc:picChg chg="add del mod">
          <ac:chgData name="Jan-Tore Pedersen" userId="79a39521-d4ea-4810-b0dd-0dbc32e3259b" providerId="ADAL" clId="{FFAC7D12-F029-43F3-A8DD-1A6DF9125D27}" dt="2018-01-28T12:17:03.421" v="4411" actId="478"/>
          <ac:picMkLst>
            <pc:docMk/>
            <pc:sldMk cId="4231220207" sldId="310"/>
            <ac:picMk id="2" creationId="{B8F1B299-5B62-4302-83BD-3B43102429AD}"/>
          </ac:picMkLst>
        </pc:picChg>
        <pc:picChg chg="add del mod">
          <ac:chgData name="Jan-Tore Pedersen" userId="79a39521-d4ea-4810-b0dd-0dbc32e3259b" providerId="ADAL" clId="{FFAC7D12-F029-43F3-A8DD-1A6DF9125D27}" dt="2018-01-28T12:17:20.479" v="4414" actId="1076"/>
          <ac:picMkLst>
            <pc:docMk/>
            <pc:sldMk cId="4231220207" sldId="310"/>
            <ac:picMk id="3" creationId="{ABF0D9F8-19C0-4853-A7FE-EAEAA514317C}"/>
          </ac:picMkLst>
        </pc:picChg>
        <pc:picChg chg="add del mod">
          <ac:chgData name="Jan-Tore Pedersen" userId="79a39521-d4ea-4810-b0dd-0dbc32e3259b" providerId="ADAL" clId="{FFAC7D12-F029-43F3-A8DD-1A6DF9125D27}" dt="2018-01-30T17:19:42.099" v="7334" actId="478"/>
          <ac:picMkLst>
            <pc:docMk/>
            <pc:sldMk cId="4231220207" sldId="310"/>
            <ac:picMk id="4" creationId="{A9CB99EF-F92E-4E80-8DE6-9A288834B012}"/>
          </ac:picMkLst>
        </pc:picChg>
        <pc:picChg chg="add del mod">
          <ac:chgData name="Jan-Tore Pedersen" userId="79a39521-d4ea-4810-b0dd-0dbc32e3259b" providerId="ADAL" clId="{FFAC7D12-F029-43F3-A8DD-1A6DF9125D27}" dt="2018-01-30T17:19:38.630" v="7333" actId="478"/>
          <ac:picMkLst>
            <pc:docMk/>
            <pc:sldMk cId="4231220207" sldId="310"/>
            <ac:picMk id="5" creationId="{65F4F2C1-EFBB-4F68-810A-7E9F9B2E3CE0}"/>
          </ac:picMkLst>
        </pc:picChg>
        <pc:picChg chg="add mod">
          <ac:chgData name="Jan-Tore Pedersen" userId="79a39521-d4ea-4810-b0dd-0dbc32e3259b" providerId="ADAL" clId="{FFAC7D12-F029-43F3-A8DD-1A6DF9125D27}" dt="2018-01-30T17:20:26.886" v="7375" actId="14100"/>
          <ac:picMkLst>
            <pc:docMk/>
            <pc:sldMk cId="4231220207" sldId="310"/>
            <ac:picMk id="8" creationId="{F0566E4B-9E74-4D68-8EBE-DF5813F6A049}"/>
          </ac:picMkLst>
        </pc:picChg>
        <pc:picChg chg="add mod">
          <ac:chgData name="Jan-Tore Pedersen" userId="79a39521-d4ea-4810-b0dd-0dbc32e3259b" providerId="ADAL" clId="{FFAC7D12-F029-43F3-A8DD-1A6DF9125D27}" dt="2018-01-30T17:35:57.070" v="7383" actId="1076"/>
          <ac:picMkLst>
            <pc:docMk/>
            <pc:sldMk cId="4231220207" sldId="310"/>
            <ac:picMk id="9" creationId="{21B857B4-3749-417F-BF70-860DBFA581B1}"/>
          </ac:picMkLst>
        </pc:picChg>
      </pc:sldChg>
      <pc:sldChg chg="add">
        <pc:chgData name="Jan-Tore Pedersen" userId="79a39521-d4ea-4810-b0dd-0dbc32e3259b" providerId="ADAL" clId="{FFAC7D12-F029-43F3-A8DD-1A6DF9125D27}" dt="2018-01-28T11:59:09.105" v="4288" actId="1076"/>
        <pc:sldMkLst>
          <pc:docMk/>
          <pc:sldMk cId="249880401" sldId="313"/>
        </pc:sldMkLst>
      </pc:sldChg>
      <pc:sldChg chg="addSp modSp add setBg">
        <pc:chgData name="Jan-Tore Pedersen" userId="79a39521-d4ea-4810-b0dd-0dbc32e3259b" providerId="ADAL" clId="{FFAC7D12-F029-43F3-A8DD-1A6DF9125D27}" dt="2018-01-28T12:14:30.005" v="4389" actId="1076"/>
        <pc:sldMkLst>
          <pc:docMk/>
          <pc:sldMk cId="3122387476" sldId="335"/>
        </pc:sldMkLst>
        <pc:spChg chg="mod">
          <ac:chgData name="Jan-Tore Pedersen" userId="79a39521-d4ea-4810-b0dd-0dbc32e3259b" providerId="ADAL" clId="{FFAC7D12-F029-43F3-A8DD-1A6DF9125D27}" dt="2018-01-28T12:12:28.420" v="4368" actId="1076"/>
          <ac:spMkLst>
            <pc:docMk/>
            <pc:sldMk cId="3122387476" sldId="335"/>
            <ac:spMk id="26" creationId="{00000000-0000-0000-0000-000000000000}"/>
          </ac:spMkLst>
        </pc:spChg>
        <pc:grpChg chg="mod">
          <ac:chgData name="Jan-Tore Pedersen" userId="79a39521-d4ea-4810-b0dd-0dbc32e3259b" providerId="ADAL" clId="{FFAC7D12-F029-43F3-A8DD-1A6DF9125D27}" dt="2018-01-28T12:12:00.516" v="4367" actId="1076"/>
          <ac:grpSpMkLst>
            <pc:docMk/>
            <pc:sldMk cId="3122387476" sldId="335"/>
            <ac:grpSpMk id="51" creationId="{A41DD260-2BD6-468C-8AFA-06E966DA2B4F}"/>
          </ac:grpSpMkLst>
        </pc:grpChg>
        <pc:picChg chg="add">
          <ac:chgData name="Jan-Tore Pedersen" userId="79a39521-d4ea-4810-b0dd-0dbc32e3259b" providerId="ADAL" clId="{FFAC7D12-F029-43F3-A8DD-1A6DF9125D27}" dt="2018-01-28T12:14:30.005" v="4389" actId="1076"/>
          <ac:picMkLst>
            <pc:docMk/>
            <pc:sldMk cId="3122387476" sldId="335"/>
            <ac:picMk id="48" creationId="{780CD5EE-42C0-41EA-A2C6-01C447D9BAF7}"/>
          </ac:picMkLst>
        </pc:picChg>
      </pc:sldChg>
      <pc:sldChg chg="addSp modSp add setBg">
        <pc:chgData name="Jan-Tore Pedersen" userId="79a39521-d4ea-4810-b0dd-0dbc32e3259b" providerId="ADAL" clId="{FFAC7D12-F029-43F3-A8DD-1A6DF9125D27}" dt="2018-01-28T12:14:27.544" v="4388" actId="1076"/>
        <pc:sldMkLst>
          <pc:docMk/>
          <pc:sldMk cId="2401095684" sldId="336"/>
        </pc:sldMkLst>
        <pc:spChg chg="mod">
          <ac:chgData name="Jan-Tore Pedersen" userId="79a39521-d4ea-4810-b0dd-0dbc32e3259b" providerId="ADAL" clId="{FFAC7D12-F029-43F3-A8DD-1A6DF9125D27}" dt="2018-01-28T12:13:00.287" v="4372" actId="1076"/>
          <ac:spMkLst>
            <pc:docMk/>
            <pc:sldMk cId="2401095684" sldId="336"/>
            <ac:spMk id="26" creationId="{00000000-0000-0000-0000-000000000000}"/>
          </ac:spMkLst>
        </pc:spChg>
        <pc:picChg chg="add">
          <ac:chgData name="Jan-Tore Pedersen" userId="79a39521-d4ea-4810-b0dd-0dbc32e3259b" providerId="ADAL" clId="{FFAC7D12-F029-43F3-A8DD-1A6DF9125D27}" dt="2018-01-28T12:14:27.544" v="4388" actId="1076"/>
          <ac:picMkLst>
            <pc:docMk/>
            <pc:sldMk cId="2401095684" sldId="336"/>
            <ac:picMk id="37" creationId="{F90D4252-165D-44F2-9644-32D1243E8929}"/>
          </ac:picMkLst>
        </pc:picChg>
      </pc:sldChg>
      <pc:sldChg chg="addSp modSp add setBg">
        <pc:chgData name="Jan-Tore Pedersen" userId="79a39521-d4ea-4810-b0dd-0dbc32e3259b" providerId="ADAL" clId="{FFAC7D12-F029-43F3-A8DD-1A6DF9125D27}" dt="2018-01-28T12:14:24.590" v="4386" actId="1076"/>
        <pc:sldMkLst>
          <pc:docMk/>
          <pc:sldMk cId="2647134734" sldId="337"/>
        </pc:sldMkLst>
        <pc:spChg chg="mod">
          <ac:chgData name="Jan-Tore Pedersen" userId="79a39521-d4ea-4810-b0dd-0dbc32e3259b" providerId="ADAL" clId="{FFAC7D12-F029-43F3-A8DD-1A6DF9125D27}" dt="2018-01-28T12:13:19.895" v="4375" actId="1076"/>
          <ac:spMkLst>
            <pc:docMk/>
            <pc:sldMk cId="2647134734" sldId="337"/>
            <ac:spMk id="26" creationId="{00000000-0000-0000-0000-000000000000}"/>
          </ac:spMkLst>
        </pc:spChg>
        <pc:picChg chg="add">
          <ac:chgData name="Jan-Tore Pedersen" userId="79a39521-d4ea-4810-b0dd-0dbc32e3259b" providerId="ADAL" clId="{FFAC7D12-F029-43F3-A8DD-1A6DF9125D27}" dt="2018-01-28T12:14:24.590" v="4386" actId="1076"/>
          <ac:picMkLst>
            <pc:docMk/>
            <pc:sldMk cId="2647134734" sldId="337"/>
            <ac:picMk id="37" creationId="{FAFBC096-F295-4F96-8956-CCB77357E206}"/>
          </ac:picMkLst>
        </pc:picChg>
      </pc:sldChg>
      <pc:sldChg chg="addSp modSp add setBg">
        <pc:chgData name="Jan-Tore Pedersen" userId="79a39521-d4ea-4810-b0dd-0dbc32e3259b" providerId="ADAL" clId="{FFAC7D12-F029-43F3-A8DD-1A6DF9125D27}" dt="2018-01-30T18:41:02.236" v="8135" actId="1076"/>
        <pc:sldMkLst>
          <pc:docMk/>
          <pc:sldMk cId="2389185784" sldId="338"/>
        </pc:sldMkLst>
        <pc:spChg chg="mod">
          <ac:chgData name="Jan-Tore Pedersen" userId="79a39521-d4ea-4810-b0dd-0dbc32e3259b" providerId="ADAL" clId="{FFAC7D12-F029-43F3-A8DD-1A6DF9125D27}" dt="2018-01-28T12:13:32.870" v="4377" actId="1076"/>
          <ac:spMkLst>
            <pc:docMk/>
            <pc:sldMk cId="2389185784" sldId="338"/>
            <ac:spMk id="26" creationId="{00000000-0000-0000-0000-000000000000}"/>
          </ac:spMkLst>
        </pc:spChg>
        <pc:picChg chg="add">
          <ac:chgData name="Jan-Tore Pedersen" userId="79a39521-d4ea-4810-b0dd-0dbc32e3259b" providerId="ADAL" clId="{FFAC7D12-F029-43F3-A8DD-1A6DF9125D27}" dt="2018-01-28T12:14:22.365" v="4384" actId="1076"/>
          <ac:picMkLst>
            <pc:docMk/>
            <pc:sldMk cId="2389185784" sldId="338"/>
            <ac:picMk id="37" creationId="{F819F4B1-A55D-4325-BD20-D223F7107FD0}"/>
          </ac:picMkLst>
        </pc:picChg>
        <pc:picChg chg="add mod">
          <ac:chgData name="Jan-Tore Pedersen" userId="79a39521-d4ea-4810-b0dd-0dbc32e3259b" providerId="ADAL" clId="{FFAC7D12-F029-43F3-A8DD-1A6DF9125D27}" dt="2018-01-30T18:41:02.236" v="8135" actId="1076"/>
          <ac:picMkLst>
            <pc:docMk/>
            <pc:sldMk cId="2389185784" sldId="338"/>
            <ac:picMk id="41" creationId="{8025BFE4-AE70-4C7C-BBF1-F0007D17CCD4}"/>
          </ac:picMkLst>
        </pc:picChg>
      </pc:sldChg>
      <pc:sldChg chg="addSp modSp add setBg">
        <pc:chgData name="Jan-Tore Pedersen" userId="79a39521-d4ea-4810-b0dd-0dbc32e3259b" providerId="ADAL" clId="{FFAC7D12-F029-43F3-A8DD-1A6DF9125D27}" dt="2018-01-30T18:41:15.702" v="8136" actId="1076"/>
        <pc:sldMkLst>
          <pc:docMk/>
          <pc:sldMk cId="980696112" sldId="339"/>
        </pc:sldMkLst>
        <pc:spChg chg="mod">
          <ac:chgData name="Jan-Tore Pedersen" userId="79a39521-d4ea-4810-b0dd-0dbc32e3259b" providerId="ADAL" clId="{FFAC7D12-F029-43F3-A8DD-1A6DF9125D27}" dt="2018-01-28T12:13:43.786" v="4379" actId="1076"/>
          <ac:spMkLst>
            <pc:docMk/>
            <pc:sldMk cId="980696112" sldId="339"/>
            <ac:spMk id="26" creationId="{00000000-0000-0000-0000-000000000000}"/>
          </ac:spMkLst>
        </pc:spChg>
        <pc:picChg chg="add mod">
          <ac:chgData name="Jan-Tore Pedersen" userId="79a39521-d4ea-4810-b0dd-0dbc32e3259b" providerId="ADAL" clId="{FFAC7D12-F029-43F3-A8DD-1A6DF9125D27}" dt="2018-01-30T18:41:15.702" v="8136" actId="1076"/>
          <ac:picMkLst>
            <pc:docMk/>
            <pc:sldMk cId="980696112" sldId="339"/>
            <ac:picMk id="37" creationId="{806D2048-C119-47C7-9263-12627CD199EB}"/>
          </ac:picMkLst>
        </pc:picChg>
      </pc:sldChg>
      <pc:sldChg chg="addSp modSp add setBg">
        <pc:chgData name="Jan-Tore Pedersen" userId="79a39521-d4ea-4810-b0dd-0dbc32e3259b" providerId="ADAL" clId="{FFAC7D12-F029-43F3-A8DD-1A6DF9125D27}" dt="2018-01-28T12:14:20.494" v="4383" actId="1076"/>
        <pc:sldMkLst>
          <pc:docMk/>
          <pc:sldMk cId="3562813062" sldId="340"/>
        </pc:sldMkLst>
        <pc:spChg chg="mod">
          <ac:chgData name="Jan-Tore Pedersen" userId="79a39521-d4ea-4810-b0dd-0dbc32e3259b" providerId="ADAL" clId="{FFAC7D12-F029-43F3-A8DD-1A6DF9125D27}" dt="2018-01-28T12:14:05.566" v="4381" actId="1076"/>
          <ac:spMkLst>
            <pc:docMk/>
            <pc:sldMk cId="3562813062" sldId="340"/>
            <ac:spMk id="26" creationId="{00000000-0000-0000-0000-000000000000}"/>
          </ac:spMkLst>
        </pc:spChg>
        <pc:picChg chg="add">
          <ac:chgData name="Jan-Tore Pedersen" userId="79a39521-d4ea-4810-b0dd-0dbc32e3259b" providerId="ADAL" clId="{FFAC7D12-F029-43F3-A8DD-1A6DF9125D27}" dt="2018-01-28T12:14:20.494" v="4383" actId="1076"/>
          <ac:picMkLst>
            <pc:docMk/>
            <pc:sldMk cId="3562813062" sldId="340"/>
            <ac:picMk id="45" creationId="{6B61085F-93F3-4B3E-A5F1-27687DFA43F3}"/>
          </ac:picMkLst>
        </pc:picChg>
      </pc:sldChg>
      <pc:sldChg chg="addSp modSp add modAnim">
        <pc:chgData name="Jan-Tore Pedersen" userId="79a39521-d4ea-4810-b0dd-0dbc32e3259b" providerId="ADAL" clId="{FFAC7D12-F029-43F3-A8DD-1A6DF9125D27}" dt="2018-01-28T12:49:44.421" v="4463" actId="1076"/>
        <pc:sldMkLst>
          <pc:docMk/>
          <pc:sldMk cId="2044947421" sldId="343"/>
        </pc:sldMkLst>
        <pc:picChg chg="add mod">
          <ac:chgData name="Jan-Tore Pedersen" userId="79a39521-d4ea-4810-b0dd-0dbc32e3259b" providerId="ADAL" clId="{FFAC7D12-F029-43F3-A8DD-1A6DF9125D27}" dt="2018-01-28T12:48:10.708" v="4454" actId="1076"/>
          <ac:picMkLst>
            <pc:docMk/>
            <pc:sldMk cId="2044947421" sldId="343"/>
            <ac:picMk id="2" creationId="{FE4C441E-6EF5-4FBF-9212-50C8EF5F6B61}"/>
          </ac:picMkLst>
        </pc:picChg>
        <pc:picChg chg="add mod">
          <ac:chgData name="Jan-Tore Pedersen" userId="79a39521-d4ea-4810-b0dd-0dbc32e3259b" providerId="ADAL" clId="{FFAC7D12-F029-43F3-A8DD-1A6DF9125D27}" dt="2018-01-28T12:49:18.562" v="4459" actId="14100"/>
          <ac:picMkLst>
            <pc:docMk/>
            <pc:sldMk cId="2044947421" sldId="343"/>
            <ac:picMk id="3" creationId="{38E73C7F-4DBC-4018-BBFC-EB0478D47454}"/>
          </ac:picMkLst>
        </pc:picChg>
        <pc:picChg chg="add mod">
          <ac:chgData name="Jan-Tore Pedersen" userId="79a39521-d4ea-4810-b0dd-0dbc32e3259b" providerId="ADAL" clId="{FFAC7D12-F029-43F3-A8DD-1A6DF9125D27}" dt="2018-01-28T12:49:41.956" v="4462" actId="1076"/>
          <ac:picMkLst>
            <pc:docMk/>
            <pc:sldMk cId="2044947421" sldId="343"/>
            <ac:picMk id="4" creationId="{9EBC57D0-827B-4641-AD31-6D4DE0EC8361}"/>
          </ac:picMkLst>
        </pc:picChg>
      </pc:sldChg>
      <pc:sldChg chg="addSp modSp add modAnim">
        <pc:chgData name="Jan-Tore Pedersen" userId="79a39521-d4ea-4810-b0dd-0dbc32e3259b" providerId="ADAL" clId="{FFAC7D12-F029-43F3-A8DD-1A6DF9125D27}" dt="2018-01-28T13:04:51.901" v="4514" actId="1076"/>
        <pc:sldMkLst>
          <pc:docMk/>
          <pc:sldMk cId="3798653210" sldId="344"/>
        </pc:sldMkLst>
        <pc:spChg chg="add mod">
          <ac:chgData name="Jan-Tore Pedersen" userId="79a39521-d4ea-4810-b0dd-0dbc32e3259b" providerId="ADAL" clId="{FFAC7D12-F029-43F3-A8DD-1A6DF9125D27}" dt="2018-01-28T12:50:16.733" v="4489" actId="20577"/>
          <ac:spMkLst>
            <pc:docMk/>
            <pc:sldMk cId="3798653210" sldId="344"/>
            <ac:spMk id="2" creationId="{493EDD15-2FB6-4C3A-9C06-1F044EECAE13}"/>
          </ac:spMkLst>
        </pc:spChg>
        <pc:picChg chg="add mod">
          <ac:chgData name="Jan-Tore Pedersen" userId="79a39521-d4ea-4810-b0dd-0dbc32e3259b" providerId="ADAL" clId="{FFAC7D12-F029-43F3-A8DD-1A6DF9125D27}" dt="2018-01-28T13:03:01.512" v="4492" actId="14100"/>
          <ac:picMkLst>
            <pc:docMk/>
            <pc:sldMk cId="3798653210" sldId="344"/>
            <ac:picMk id="3" creationId="{E7212197-44FE-4AFC-91C3-2F6515F2FE49}"/>
          </ac:picMkLst>
        </pc:picChg>
        <pc:picChg chg="add mod">
          <ac:chgData name="Jan-Tore Pedersen" userId="79a39521-d4ea-4810-b0dd-0dbc32e3259b" providerId="ADAL" clId="{FFAC7D12-F029-43F3-A8DD-1A6DF9125D27}" dt="2018-01-28T13:03:50.591" v="4503" actId="1076"/>
          <ac:picMkLst>
            <pc:docMk/>
            <pc:sldMk cId="3798653210" sldId="344"/>
            <ac:picMk id="4" creationId="{C6093814-B199-47F7-8CE9-0D9CB691CE88}"/>
          </ac:picMkLst>
        </pc:picChg>
        <pc:picChg chg="add mod">
          <ac:chgData name="Jan-Tore Pedersen" userId="79a39521-d4ea-4810-b0dd-0dbc32e3259b" providerId="ADAL" clId="{FFAC7D12-F029-43F3-A8DD-1A6DF9125D27}" dt="2018-01-28T13:04:13.670" v="4507" actId="1076"/>
          <ac:picMkLst>
            <pc:docMk/>
            <pc:sldMk cId="3798653210" sldId="344"/>
            <ac:picMk id="5" creationId="{B924B510-FE50-4DB7-9CB7-C86C57DEEB75}"/>
          </ac:picMkLst>
        </pc:picChg>
        <pc:picChg chg="add">
          <ac:chgData name="Jan-Tore Pedersen" userId="79a39521-d4ea-4810-b0dd-0dbc32e3259b" providerId="ADAL" clId="{FFAC7D12-F029-43F3-A8DD-1A6DF9125D27}" dt="2018-01-28T13:04:49.890" v="4513" actId="1076"/>
          <ac:picMkLst>
            <pc:docMk/>
            <pc:sldMk cId="3798653210" sldId="344"/>
            <ac:picMk id="6" creationId="{52D6DDB6-B1DB-4D08-AAC1-551A68BBD5A0}"/>
          </ac:picMkLst>
        </pc:picChg>
      </pc:sldChg>
      <pc:sldChg chg="modSp add ord">
        <pc:chgData name="Jan-Tore Pedersen" userId="79a39521-d4ea-4810-b0dd-0dbc32e3259b" providerId="ADAL" clId="{FFAC7D12-F029-43F3-A8DD-1A6DF9125D27}" dt="2018-01-29T13:15:08.852" v="6644" actId="20577"/>
        <pc:sldMkLst>
          <pc:docMk/>
          <pc:sldMk cId="984500735" sldId="346"/>
        </pc:sldMkLst>
        <pc:spChg chg="mod">
          <ac:chgData name="Jan-Tore Pedersen" userId="79a39521-d4ea-4810-b0dd-0dbc32e3259b" providerId="ADAL" clId="{FFAC7D12-F029-43F3-A8DD-1A6DF9125D27}" dt="2018-01-29T13:15:08.852" v="6644" actId="20577"/>
          <ac:spMkLst>
            <pc:docMk/>
            <pc:sldMk cId="984500735" sldId="346"/>
            <ac:spMk id="2" creationId="{00000000-0000-0000-0000-000000000000}"/>
          </ac:spMkLst>
        </pc:spChg>
      </pc:sldChg>
      <pc:sldChg chg="addSp delSp modSp add ord addAnim delAnim modAnim">
        <pc:chgData name="Jan-Tore Pedersen" userId="79a39521-d4ea-4810-b0dd-0dbc32e3259b" providerId="ADAL" clId="{FFAC7D12-F029-43F3-A8DD-1A6DF9125D27}" dt="2018-01-28T14:52:06.206" v="4719" actId="478"/>
        <pc:sldMkLst>
          <pc:docMk/>
          <pc:sldMk cId="4276610469" sldId="347"/>
        </pc:sldMkLst>
        <pc:spChg chg="mod">
          <ac:chgData name="Jan-Tore Pedersen" userId="79a39521-d4ea-4810-b0dd-0dbc32e3259b" providerId="ADAL" clId="{FFAC7D12-F029-43F3-A8DD-1A6DF9125D27}" dt="2018-01-28T14:50:09.382" v="4696" actId="20577"/>
          <ac:spMkLst>
            <pc:docMk/>
            <pc:sldMk cId="4276610469" sldId="347"/>
            <ac:spMk id="2" creationId="{29883E85-4D62-41D6-B964-EE13C4AD17A4}"/>
          </ac:spMkLst>
        </pc:spChg>
        <pc:picChg chg="add del">
          <ac:chgData name="Jan-Tore Pedersen" userId="79a39521-d4ea-4810-b0dd-0dbc32e3259b" providerId="ADAL" clId="{FFAC7D12-F029-43F3-A8DD-1A6DF9125D27}" dt="2018-01-28T14:52:06.206" v="4719" actId="478"/>
          <ac:picMkLst>
            <pc:docMk/>
            <pc:sldMk cId="4276610469" sldId="347"/>
            <ac:picMk id="3" creationId="{F9C39325-C46D-41AF-A265-404777100705}"/>
          </ac:picMkLst>
        </pc:picChg>
        <pc:picChg chg="add del mod">
          <ac:chgData name="Jan-Tore Pedersen" userId="79a39521-d4ea-4810-b0dd-0dbc32e3259b" providerId="ADAL" clId="{FFAC7D12-F029-43F3-A8DD-1A6DF9125D27}" dt="2018-01-28T14:52:05.466" v="4718" actId="478"/>
          <ac:picMkLst>
            <pc:docMk/>
            <pc:sldMk cId="4276610469" sldId="347"/>
            <ac:picMk id="4" creationId="{4095DF11-7B6E-4038-9AD6-44A7F332E637}"/>
          </ac:picMkLst>
        </pc:picChg>
      </pc:sldChg>
      <pc:sldChg chg="addSp delSp modSp add ord addAnim delAnim modAnim">
        <pc:chgData name="Jan-Tore Pedersen" userId="79a39521-d4ea-4810-b0dd-0dbc32e3259b" providerId="ADAL" clId="{FFAC7D12-F029-43F3-A8DD-1A6DF9125D27}" dt="2018-01-28T15:00:23.334" v="4796" actId="1076"/>
        <pc:sldMkLst>
          <pc:docMk/>
          <pc:sldMk cId="2461182044" sldId="348"/>
        </pc:sldMkLst>
        <pc:spChg chg="mod">
          <ac:chgData name="Jan-Tore Pedersen" userId="79a39521-d4ea-4810-b0dd-0dbc32e3259b" providerId="ADAL" clId="{FFAC7D12-F029-43F3-A8DD-1A6DF9125D27}" dt="2018-01-28T15:00:12.753" v="4794" actId="20577"/>
          <ac:spMkLst>
            <pc:docMk/>
            <pc:sldMk cId="2461182044" sldId="348"/>
            <ac:spMk id="2" creationId="{29883E85-4D62-41D6-B964-EE13C4AD17A4}"/>
          </ac:spMkLst>
        </pc:spChg>
        <pc:picChg chg="add del mod">
          <ac:chgData name="Jan-Tore Pedersen" userId="79a39521-d4ea-4810-b0dd-0dbc32e3259b" providerId="ADAL" clId="{FFAC7D12-F029-43F3-A8DD-1A6DF9125D27}" dt="2018-01-28T14:52:25.370" v="4722" actId="478"/>
          <ac:picMkLst>
            <pc:docMk/>
            <pc:sldMk cId="2461182044" sldId="348"/>
            <ac:picMk id="3" creationId="{6DDF8FB1-4FC3-4AAA-9086-D28BF7A2FE49}"/>
          </ac:picMkLst>
        </pc:picChg>
        <pc:picChg chg="add del mod">
          <ac:chgData name="Jan-Tore Pedersen" userId="79a39521-d4ea-4810-b0dd-0dbc32e3259b" providerId="ADAL" clId="{FFAC7D12-F029-43F3-A8DD-1A6DF9125D27}" dt="2018-01-28T14:53:01.630" v="4753" actId="478"/>
          <ac:picMkLst>
            <pc:docMk/>
            <pc:sldMk cId="2461182044" sldId="348"/>
            <ac:picMk id="4" creationId="{0DD043A5-6209-46D2-AC09-5700C311C02A}"/>
          </ac:picMkLst>
        </pc:picChg>
        <pc:picChg chg="add del mod">
          <ac:chgData name="Jan-Tore Pedersen" userId="79a39521-d4ea-4810-b0dd-0dbc32e3259b" providerId="ADAL" clId="{FFAC7D12-F029-43F3-A8DD-1A6DF9125D27}" dt="2018-01-28T14:58:32.862" v="4791" actId="478"/>
          <ac:picMkLst>
            <pc:docMk/>
            <pc:sldMk cId="2461182044" sldId="348"/>
            <ac:picMk id="5" creationId="{16CE5C4C-0B11-48A4-A50B-D895E366958E}"/>
          </ac:picMkLst>
        </pc:picChg>
        <pc:picChg chg="add del">
          <ac:chgData name="Jan-Tore Pedersen" userId="79a39521-d4ea-4810-b0dd-0dbc32e3259b" providerId="ADAL" clId="{FFAC7D12-F029-43F3-A8DD-1A6DF9125D27}" dt="2018-01-28T15:00:22.866" v="4795" actId="478"/>
          <ac:picMkLst>
            <pc:docMk/>
            <pc:sldMk cId="2461182044" sldId="348"/>
            <ac:picMk id="6" creationId="{05406A43-6A1E-49B7-86E2-4D2C9F44C985}"/>
          </ac:picMkLst>
        </pc:picChg>
        <pc:picChg chg="add">
          <ac:chgData name="Jan-Tore Pedersen" userId="79a39521-d4ea-4810-b0dd-0dbc32e3259b" providerId="ADAL" clId="{FFAC7D12-F029-43F3-A8DD-1A6DF9125D27}" dt="2018-01-28T15:00:23.334" v="4796" actId="1076"/>
          <ac:picMkLst>
            <pc:docMk/>
            <pc:sldMk cId="2461182044" sldId="348"/>
            <ac:picMk id="7" creationId="{23E524AE-1E37-44EA-96F1-EDED0D5E7E6B}"/>
          </ac:picMkLst>
        </pc:picChg>
      </pc:sldChg>
      <pc:sldChg chg="add">
        <pc:chgData name="Jan-Tore Pedersen" userId="79a39521-d4ea-4810-b0dd-0dbc32e3259b" providerId="ADAL" clId="{FFAC7D12-F029-43F3-A8DD-1A6DF9125D27}" dt="2018-01-28T14:52:56.711" v="4752" actId="1076"/>
        <pc:sldMkLst>
          <pc:docMk/>
          <pc:sldMk cId="2855169565" sldId="349"/>
        </pc:sldMkLst>
      </pc:sldChg>
      <pc:sldChg chg="addSp delSp modSp add ord delAnim modAnim">
        <pc:chgData name="Jan-Tore Pedersen" userId="79a39521-d4ea-4810-b0dd-0dbc32e3259b" providerId="ADAL" clId="{FFAC7D12-F029-43F3-A8DD-1A6DF9125D27}" dt="2018-01-30T17:42:59.645" v="7392" actId="1076"/>
        <pc:sldMkLst>
          <pc:docMk/>
          <pc:sldMk cId="2083003172" sldId="351"/>
        </pc:sldMkLst>
        <pc:spChg chg="mod">
          <ac:chgData name="Jan-Tore Pedersen" userId="79a39521-d4ea-4810-b0dd-0dbc32e3259b" providerId="ADAL" clId="{FFAC7D12-F029-43F3-A8DD-1A6DF9125D27}" dt="2018-01-28T15:33:58.309" v="5244" actId="1076"/>
          <ac:spMkLst>
            <pc:docMk/>
            <pc:sldMk cId="2083003172" sldId="351"/>
            <ac:spMk id="2" creationId="{29883E85-4D62-41D6-B964-EE13C4AD17A4}"/>
          </ac:spMkLst>
        </pc:spChg>
        <pc:picChg chg="add mod">
          <ac:chgData name="Jan-Tore Pedersen" userId="79a39521-d4ea-4810-b0dd-0dbc32e3259b" providerId="ADAL" clId="{FFAC7D12-F029-43F3-A8DD-1A6DF9125D27}" dt="2018-01-28T15:34:16.249" v="5248" actId="14100"/>
          <ac:picMkLst>
            <pc:docMk/>
            <pc:sldMk cId="2083003172" sldId="351"/>
            <ac:picMk id="3" creationId="{A7733E7E-A245-460B-BD85-C8ADBE39A7AA}"/>
          </ac:picMkLst>
        </pc:picChg>
        <pc:picChg chg="add del mod">
          <ac:chgData name="Jan-Tore Pedersen" userId="79a39521-d4ea-4810-b0dd-0dbc32e3259b" providerId="ADAL" clId="{FFAC7D12-F029-43F3-A8DD-1A6DF9125D27}" dt="2018-01-28T15:24:44.950" v="5230" actId="478"/>
          <ac:picMkLst>
            <pc:docMk/>
            <pc:sldMk cId="2083003172" sldId="351"/>
            <ac:picMk id="4" creationId="{73D4E0EB-CAA9-4B03-89D6-4C807B182155}"/>
          </ac:picMkLst>
        </pc:picChg>
        <pc:picChg chg="add mod">
          <ac:chgData name="Jan-Tore Pedersen" userId="79a39521-d4ea-4810-b0dd-0dbc32e3259b" providerId="ADAL" clId="{FFAC7D12-F029-43F3-A8DD-1A6DF9125D27}" dt="2018-01-28T15:34:32.516" v="5251" actId="14100"/>
          <ac:picMkLst>
            <pc:docMk/>
            <pc:sldMk cId="2083003172" sldId="351"/>
            <ac:picMk id="5" creationId="{5E04CBBB-48A6-4EB0-AE11-A7E52202120A}"/>
          </ac:picMkLst>
        </pc:picChg>
        <pc:picChg chg="add del">
          <ac:chgData name="Jan-Tore Pedersen" userId="79a39521-d4ea-4810-b0dd-0dbc32e3259b" providerId="ADAL" clId="{FFAC7D12-F029-43F3-A8DD-1A6DF9125D27}" dt="2018-01-28T15:36:03.891" v="5256" actId="478"/>
          <ac:picMkLst>
            <pc:docMk/>
            <pc:sldMk cId="2083003172" sldId="351"/>
            <ac:picMk id="6" creationId="{E6EB9A86-FDD9-499F-B6A1-E918F0A48675}"/>
          </ac:picMkLst>
        </pc:picChg>
        <pc:picChg chg="add mod">
          <ac:chgData name="Jan-Tore Pedersen" userId="79a39521-d4ea-4810-b0dd-0dbc32e3259b" providerId="ADAL" clId="{FFAC7D12-F029-43F3-A8DD-1A6DF9125D27}" dt="2018-01-30T17:42:59.645" v="7392" actId="1076"/>
          <ac:picMkLst>
            <pc:docMk/>
            <pc:sldMk cId="2083003172" sldId="351"/>
            <ac:picMk id="7" creationId="{4680F211-2772-4709-9FCF-9862452BB168}"/>
          </ac:picMkLst>
        </pc:picChg>
      </pc:sldChg>
      <pc:sldChg chg="addSp modSp add">
        <pc:chgData name="Jan-Tore Pedersen" userId="79a39521-d4ea-4810-b0dd-0dbc32e3259b" providerId="ADAL" clId="{FFAC7D12-F029-43F3-A8DD-1A6DF9125D27}" dt="2018-02-01T07:51:13.795" v="8205"/>
        <pc:sldMkLst>
          <pc:docMk/>
          <pc:sldMk cId="3206844303" sldId="352"/>
        </pc:sldMkLst>
        <pc:spChg chg="mod">
          <ac:chgData name="Jan-Tore Pedersen" userId="79a39521-d4ea-4810-b0dd-0dbc32e3259b" providerId="ADAL" clId="{FFAC7D12-F029-43F3-A8DD-1A6DF9125D27}" dt="2018-01-30T17:49:33.050" v="7465" actId="20577"/>
          <ac:spMkLst>
            <pc:docMk/>
            <pc:sldMk cId="3206844303" sldId="352"/>
            <ac:spMk id="2" creationId="{29883E85-4D62-41D6-B964-EE13C4AD17A4}"/>
          </ac:spMkLst>
        </pc:spChg>
        <pc:spChg chg="add">
          <ac:chgData name="Jan-Tore Pedersen" userId="79a39521-d4ea-4810-b0dd-0dbc32e3259b" providerId="ADAL" clId="{FFAC7D12-F029-43F3-A8DD-1A6DF9125D27}" dt="2018-02-01T07:51:13.795" v="8205"/>
          <ac:spMkLst>
            <pc:docMk/>
            <pc:sldMk cId="3206844303" sldId="352"/>
            <ac:spMk id="3" creationId="{5A0CF557-B438-49B3-80AC-FF5B5E08360F}"/>
          </ac:spMkLst>
        </pc:spChg>
      </pc:sldChg>
      <pc:sldChg chg="addSp delSp modSp add ord modAnim">
        <pc:chgData name="Jan-Tore Pedersen" userId="79a39521-d4ea-4810-b0dd-0dbc32e3259b" providerId="ADAL" clId="{FFAC7D12-F029-43F3-A8DD-1A6DF9125D27}" dt="2018-01-28T15:58:59.615" v="5818" actId="1076"/>
        <pc:sldMkLst>
          <pc:docMk/>
          <pc:sldMk cId="3459196098" sldId="353"/>
        </pc:sldMkLst>
        <pc:spChg chg="add mod">
          <ac:chgData name="Jan-Tore Pedersen" userId="79a39521-d4ea-4810-b0dd-0dbc32e3259b" providerId="ADAL" clId="{FFAC7D12-F029-43F3-A8DD-1A6DF9125D27}" dt="2018-01-28T15:48:52.497" v="5780" actId="1076"/>
          <ac:spMkLst>
            <pc:docMk/>
            <pc:sldMk cId="3459196098" sldId="353"/>
            <ac:spMk id="2" creationId="{CCC88D73-ED97-4067-B7CA-B2EEAD3EE25A}"/>
          </ac:spMkLst>
        </pc:spChg>
        <pc:spChg chg="add mod">
          <ac:chgData name="Jan-Tore Pedersen" userId="79a39521-d4ea-4810-b0dd-0dbc32e3259b" providerId="ADAL" clId="{FFAC7D12-F029-43F3-A8DD-1A6DF9125D27}" dt="2018-01-28T15:44:21.827" v="5773" actId="14100"/>
          <ac:spMkLst>
            <pc:docMk/>
            <pc:sldMk cId="3459196098" sldId="353"/>
            <ac:spMk id="3" creationId="{763E5083-7092-46C4-B904-6CB07B1D5EC6}"/>
          </ac:spMkLst>
        </pc:spChg>
        <pc:spChg chg="add del">
          <ac:chgData name="Jan-Tore Pedersen" userId="79a39521-d4ea-4810-b0dd-0dbc32e3259b" providerId="ADAL" clId="{FFAC7D12-F029-43F3-A8DD-1A6DF9125D27}" dt="2018-01-28T15:58:28.539" v="5812" actId="1076"/>
          <ac:spMkLst>
            <pc:docMk/>
            <pc:sldMk cId="3459196098" sldId="353"/>
            <ac:spMk id="5" creationId="{31B6BFE3-B3B4-4198-AA0E-9A05B28249F0}"/>
          </ac:spMkLst>
        </pc:spChg>
        <pc:picChg chg="add mod">
          <ac:chgData name="Jan-Tore Pedersen" userId="79a39521-d4ea-4810-b0dd-0dbc32e3259b" providerId="ADAL" clId="{FFAC7D12-F029-43F3-A8DD-1A6DF9125D27}" dt="2018-01-28T15:48:47.588" v="5779" actId="1076"/>
          <ac:picMkLst>
            <pc:docMk/>
            <pc:sldMk cId="3459196098" sldId="353"/>
            <ac:picMk id="4" creationId="{71FFA17A-4727-4968-943E-09B74B88690F}"/>
          </ac:picMkLst>
        </pc:picChg>
        <pc:picChg chg="add mod">
          <ac:chgData name="Jan-Tore Pedersen" userId="79a39521-d4ea-4810-b0dd-0dbc32e3259b" providerId="ADAL" clId="{FFAC7D12-F029-43F3-A8DD-1A6DF9125D27}" dt="2018-01-28T15:58:57.692" v="5817" actId="14100"/>
          <ac:picMkLst>
            <pc:docMk/>
            <pc:sldMk cId="3459196098" sldId="353"/>
            <ac:picMk id="6" creationId="{171D7132-E1EB-4F10-A003-020472F9CF88}"/>
          </ac:picMkLst>
        </pc:picChg>
      </pc:sldChg>
      <pc:sldChg chg="addSp modSp add modAnim">
        <pc:chgData name="Jan-Tore Pedersen" userId="79a39521-d4ea-4810-b0dd-0dbc32e3259b" providerId="ADAL" clId="{FFAC7D12-F029-43F3-A8DD-1A6DF9125D27}" dt="2018-01-29T13:22:23.365" v="6663" actId="1076"/>
        <pc:sldMkLst>
          <pc:docMk/>
          <pc:sldMk cId="1112297183" sldId="354"/>
        </pc:sldMkLst>
        <pc:spChg chg="add mod">
          <ac:chgData name="Jan-Tore Pedersen" userId="79a39521-d4ea-4810-b0dd-0dbc32e3259b" providerId="ADAL" clId="{FFAC7D12-F029-43F3-A8DD-1A6DF9125D27}" dt="2018-01-28T15:56:36.606" v="5810" actId="20577"/>
          <ac:spMkLst>
            <pc:docMk/>
            <pc:sldMk cId="1112297183" sldId="354"/>
            <ac:spMk id="2" creationId="{14E232FA-0D58-4937-ACB0-F9ED440884D5}"/>
          </ac:spMkLst>
        </pc:spChg>
        <pc:spChg chg="add mod">
          <ac:chgData name="Jan-Tore Pedersen" userId="79a39521-d4ea-4810-b0dd-0dbc32e3259b" providerId="ADAL" clId="{FFAC7D12-F029-43F3-A8DD-1A6DF9125D27}" dt="2018-01-28T17:37:54.635" v="6054" actId="1076"/>
          <ac:spMkLst>
            <pc:docMk/>
            <pc:sldMk cId="1112297183" sldId="354"/>
            <ac:spMk id="3" creationId="{944F65FF-A30C-4A8C-A5A2-19F9CFC40280}"/>
          </ac:spMkLst>
        </pc:spChg>
        <pc:picChg chg="add mod">
          <ac:chgData name="Jan-Tore Pedersen" userId="79a39521-d4ea-4810-b0dd-0dbc32e3259b" providerId="ADAL" clId="{FFAC7D12-F029-43F3-A8DD-1A6DF9125D27}" dt="2018-01-29T13:22:21.032" v="6662" actId="1076"/>
          <ac:picMkLst>
            <pc:docMk/>
            <pc:sldMk cId="1112297183" sldId="354"/>
            <ac:picMk id="4" creationId="{1A1562F8-323E-427F-A5D9-569E4CE95C1B}"/>
          </ac:picMkLst>
        </pc:picChg>
      </pc:sldChg>
      <pc:sldChg chg="modSp add ord">
        <pc:chgData name="Jan-Tore Pedersen" userId="79a39521-d4ea-4810-b0dd-0dbc32e3259b" providerId="ADAL" clId="{FFAC7D12-F029-43F3-A8DD-1A6DF9125D27}" dt="2018-01-30T18:42:20.702" v="8143" actId="20577"/>
        <pc:sldMkLst>
          <pc:docMk/>
          <pc:sldMk cId="172049241" sldId="355"/>
        </pc:sldMkLst>
        <pc:spChg chg="mod">
          <ac:chgData name="Jan-Tore Pedersen" userId="79a39521-d4ea-4810-b0dd-0dbc32e3259b" providerId="ADAL" clId="{FFAC7D12-F029-43F3-A8DD-1A6DF9125D27}" dt="2018-01-30T18:42:20.702" v="8143" actId="20577"/>
          <ac:spMkLst>
            <pc:docMk/>
            <pc:sldMk cId="172049241" sldId="355"/>
            <ac:spMk id="4" creationId="{A593C800-5D68-4F56-963C-58C0988C2742}"/>
          </ac:spMkLst>
        </pc:spChg>
        <pc:spChg chg="mod">
          <ac:chgData name="Jan-Tore Pedersen" userId="79a39521-d4ea-4810-b0dd-0dbc32e3259b" providerId="ADAL" clId="{FFAC7D12-F029-43F3-A8DD-1A6DF9125D27}" dt="2018-01-30T16:49:38.963" v="6671" actId="20577"/>
          <ac:spMkLst>
            <pc:docMk/>
            <pc:sldMk cId="172049241" sldId="355"/>
            <ac:spMk id="13" creationId="{D91462BC-C0D3-46A6-B1CE-836C89A03A57}"/>
          </ac:spMkLst>
        </pc:spChg>
      </pc:sldChg>
      <pc:sldChg chg="addSp delSp modSp add delAnim modAnim">
        <pc:chgData name="Jan-Tore Pedersen" userId="79a39521-d4ea-4810-b0dd-0dbc32e3259b" providerId="ADAL" clId="{FFAC7D12-F029-43F3-A8DD-1A6DF9125D27}" dt="2018-01-30T17:52:56.358" v="7614" actId="20577"/>
        <pc:sldMkLst>
          <pc:docMk/>
          <pc:sldMk cId="256844227" sldId="356"/>
        </pc:sldMkLst>
        <pc:spChg chg="mod">
          <ac:chgData name="Jan-Tore Pedersen" userId="79a39521-d4ea-4810-b0dd-0dbc32e3259b" providerId="ADAL" clId="{FFAC7D12-F029-43F3-A8DD-1A6DF9125D27}" dt="2018-01-30T17:47:45.687" v="7396" actId="27636"/>
          <ac:spMkLst>
            <pc:docMk/>
            <pc:sldMk cId="256844227" sldId="356"/>
            <ac:spMk id="2" creationId="{D3B57440-71A4-4829-9399-5F70C11E48DF}"/>
          </ac:spMkLst>
        </pc:spChg>
        <pc:spChg chg="del">
          <ac:chgData name="Jan-Tore Pedersen" userId="79a39521-d4ea-4810-b0dd-0dbc32e3259b" providerId="ADAL" clId="{FFAC7D12-F029-43F3-A8DD-1A6DF9125D27}" dt="2018-01-30T17:47:47.943" v="7397" actId="478"/>
          <ac:spMkLst>
            <pc:docMk/>
            <pc:sldMk cId="256844227" sldId="356"/>
            <ac:spMk id="3" creationId="{7F2A0B47-12F7-4BAC-8440-770A2ED0659A}"/>
          </ac:spMkLst>
        </pc:spChg>
        <pc:spChg chg="del">
          <ac:chgData name="Jan-Tore Pedersen" userId="79a39521-d4ea-4810-b0dd-0dbc32e3259b" providerId="ADAL" clId="{FFAC7D12-F029-43F3-A8DD-1A6DF9125D27}" dt="2018-01-30T17:47:52.197" v="7398" actId="478"/>
          <ac:spMkLst>
            <pc:docMk/>
            <pc:sldMk cId="256844227" sldId="356"/>
            <ac:spMk id="4" creationId="{EBDC9266-6B7A-4406-9687-E8BD5F25032A}"/>
          </ac:spMkLst>
        </pc:spChg>
        <pc:spChg chg="mod">
          <ac:chgData name="Jan-Tore Pedersen" userId="79a39521-d4ea-4810-b0dd-0dbc32e3259b" providerId="ADAL" clId="{FFAC7D12-F029-43F3-A8DD-1A6DF9125D27}" dt="2018-01-30T17:49:21.840" v="7435" actId="1076"/>
          <ac:spMkLst>
            <pc:docMk/>
            <pc:sldMk cId="256844227" sldId="356"/>
            <ac:spMk id="5" creationId="{A644EEB6-9679-4296-9370-A1EE8F468C0A}"/>
          </ac:spMkLst>
        </pc:spChg>
        <pc:spChg chg="mod">
          <ac:chgData name="Jan-Tore Pedersen" userId="79a39521-d4ea-4810-b0dd-0dbc32e3259b" providerId="ADAL" clId="{FFAC7D12-F029-43F3-A8DD-1A6DF9125D27}" dt="2018-01-30T17:51:50.115" v="7470" actId="20577"/>
          <ac:spMkLst>
            <pc:docMk/>
            <pc:sldMk cId="256844227" sldId="356"/>
            <ac:spMk id="6" creationId="{B3006B9A-B7E7-4E13-94E3-655A9AB3779F}"/>
          </ac:spMkLst>
        </pc:spChg>
        <pc:spChg chg="add">
          <ac:chgData name="Jan-Tore Pedersen" userId="79a39521-d4ea-4810-b0dd-0dbc32e3259b" providerId="ADAL" clId="{FFAC7D12-F029-43F3-A8DD-1A6DF9125D27}" dt="2018-01-30T17:51:02.239" v="7466" actId="20577"/>
          <ac:spMkLst>
            <pc:docMk/>
            <pc:sldMk cId="256844227" sldId="356"/>
            <ac:spMk id="9" creationId="{2A877687-35E2-46F9-8AFB-A9608675319B}"/>
          </ac:spMkLst>
        </pc:spChg>
        <pc:spChg chg="add">
          <ac:chgData name="Jan-Tore Pedersen" userId="79a39521-d4ea-4810-b0dd-0dbc32e3259b" providerId="ADAL" clId="{FFAC7D12-F029-43F3-A8DD-1A6DF9125D27}" dt="2018-01-30T17:51:02.239" v="7466" actId="20577"/>
          <ac:spMkLst>
            <pc:docMk/>
            <pc:sldMk cId="256844227" sldId="356"/>
            <ac:spMk id="10" creationId="{37C20970-0159-4A66-901D-DBEB46288C85}"/>
          </ac:spMkLst>
        </pc:spChg>
        <pc:spChg chg="add mod">
          <ac:chgData name="Jan-Tore Pedersen" userId="79a39521-d4ea-4810-b0dd-0dbc32e3259b" providerId="ADAL" clId="{FFAC7D12-F029-43F3-A8DD-1A6DF9125D27}" dt="2018-01-30T17:52:56.358" v="7614" actId="20577"/>
          <ac:spMkLst>
            <pc:docMk/>
            <pc:sldMk cId="256844227" sldId="356"/>
            <ac:spMk id="11" creationId="{88DD8DEA-76E8-4BCE-A58D-1F59E0440E01}"/>
          </ac:spMkLst>
        </pc:spChg>
        <pc:picChg chg="del">
          <ac:chgData name="Jan-Tore Pedersen" userId="79a39521-d4ea-4810-b0dd-0dbc32e3259b" providerId="ADAL" clId="{FFAC7D12-F029-43F3-A8DD-1A6DF9125D27}" dt="2018-01-30T17:47:39.074" v="7394" actId="478"/>
          <ac:picMkLst>
            <pc:docMk/>
            <pc:sldMk cId="256844227" sldId="356"/>
            <ac:picMk id="8" creationId="{6C02104F-6A59-42E7-BE74-C5515E725358}"/>
          </ac:picMkLst>
        </pc:picChg>
      </pc:sldChg>
      <pc:sldChg chg="addSp delSp modSp add ord delAnim modAnim">
        <pc:chgData name="Jan-Tore Pedersen" userId="79a39521-d4ea-4810-b0dd-0dbc32e3259b" providerId="ADAL" clId="{FFAC7D12-F029-43F3-A8DD-1A6DF9125D27}" dt="2018-01-30T18:03:47.922" v="8026" actId="14100"/>
        <pc:sldMkLst>
          <pc:docMk/>
          <pc:sldMk cId="3548863908" sldId="357"/>
        </pc:sldMkLst>
        <pc:spChg chg="add mod">
          <ac:chgData name="Jan-Tore Pedersen" userId="79a39521-d4ea-4810-b0dd-0dbc32e3259b" providerId="ADAL" clId="{FFAC7D12-F029-43F3-A8DD-1A6DF9125D27}" dt="2018-01-30T17:57:34.371" v="7620" actId="14100"/>
          <ac:spMkLst>
            <pc:docMk/>
            <pc:sldMk cId="3548863908" sldId="357"/>
            <ac:spMk id="2" creationId="{FBDE92CB-CD79-4CE3-8633-CA9046089077}"/>
          </ac:spMkLst>
        </pc:spChg>
        <pc:spChg chg="add del mod">
          <ac:chgData name="Jan-Tore Pedersen" userId="79a39521-d4ea-4810-b0dd-0dbc32e3259b" providerId="ADAL" clId="{FFAC7D12-F029-43F3-A8DD-1A6DF9125D27}" dt="2018-01-30T18:03:40.387" v="8023" actId="478"/>
          <ac:spMkLst>
            <pc:docMk/>
            <pc:sldMk cId="3548863908" sldId="357"/>
            <ac:spMk id="3" creationId="{72390797-89E9-4D34-A937-C530707E1730}"/>
          </ac:spMkLst>
        </pc:spChg>
        <pc:spChg chg="add mod">
          <ac:chgData name="Jan-Tore Pedersen" userId="79a39521-d4ea-4810-b0dd-0dbc32e3259b" providerId="ADAL" clId="{FFAC7D12-F029-43F3-A8DD-1A6DF9125D27}" dt="2018-01-30T18:03:47.922" v="8026" actId="14100"/>
          <ac:spMkLst>
            <pc:docMk/>
            <pc:sldMk cId="3548863908" sldId="357"/>
            <ac:spMk id="4" creationId="{242C49EB-1081-4A2A-8EAD-411C336591D0}"/>
          </ac:spMkLst>
        </pc:spChg>
      </pc:sldChg>
      <pc:sldChg chg="addSp delSp modSp add modAnim">
        <pc:chgData name="Jan-Tore Pedersen" userId="79a39521-d4ea-4810-b0dd-0dbc32e3259b" providerId="ADAL" clId="{FFAC7D12-F029-43F3-A8DD-1A6DF9125D27}" dt="2018-01-30T18:04:00.999" v="8028" actId="1076"/>
        <pc:sldMkLst>
          <pc:docMk/>
          <pc:sldMk cId="786937767" sldId="358"/>
        </pc:sldMkLst>
        <pc:spChg chg="mod">
          <ac:chgData name="Jan-Tore Pedersen" userId="79a39521-d4ea-4810-b0dd-0dbc32e3259b" providerId="ADAL" clId="{FFAC7D12-F029-43F3-A8DD-1A6DF9125D27}" dt="2018-01-30T17:59:00.482" v="7656" actId="255"/>
          <ac:spMkLst>
            <pc:docMk/>
            <pc:sldMk cId="786937767" sldId="358"/>
            <ac:spMk id="2" creationId="{FBDE92CB-CD79-4CE3-8633-CA9046089077}"/>
          </ac:spMkLst>
        </pc:spChg>
        <pc:spChg chg="del mod">
          <ac:chgData name="Jan-Tore Pedersen" userId="79a39521-d4ea-4810-b0dd-0dbc32e3259b" providerId="ADAL" clId="{FFAC7D12-F029-43F3-A8DD-1A6DF9125D27}" dt="2018-01-30T18:00:34.404" v="7735" actId="478"/>
          <ac:spMkLst>
            <pc:docMk/>
            <pc:sldMk cId="786937767" sldId="358"/>
            <ac:spMk id="3" creationId="{72390797-89E9-4D34-A937-C530707E1730}"/>
          </ac:spMkLst>
        </pc:spChg>
        <pc:spChg chg="add mod">
          <ac:chgData name="Jan-Tore Pedersen" userId="79a39521-d4ea-4810-b0dd-0dbc32e3259b" providerId="ADAL" clId="{FFAC7D12-F029-43F3-A8DD-1A6DF9125D27}" dt="2018-01-30T18:00:30.677" v="7734" actId="20577"/>
          <ac:spMkLst>
            <pc:docMk/>
            <pc:sldMk cId="786937767" sldId="358"/>
            <ac:spMk id="4" creationId="{17D8D437-0AE5-4858-88B8-82ED7FD41AC8}"/>
          </ac:spMkLst>
        </pc:spChg>
        <pc:picChg chg="add mod">
          <ac:chgData name="Jan-Tore Pedersen" userId="79a39521-d4ea-4810-b0dd-0dbc32e3259b" providerId="ADAL" clId="{FFAC7D12-F029-43F3-A8DD-1A6DF9125D27}" dt="2018-01-30T18:04:00.999" v="8028" actId="1076"/>
          <ac:picMkLst>
            <pc:docMk/>
            <pc:sldMk cId="786937767" sldId="358"/>
            <ac:picMk id="5" creationId="{35523D98-448C-4FE8-96A1-BC2E8935A73C}"/>
          </ac:picMkLst>
        </pc:picChg>
      </pc:sldChg>
      <pc:sldChg chg="addSp delSp modSp add delAnim modAnim">
        <pc:chgData name="Jan-Tore Pedersen" userId="79a39521-d4ea-4810-b0dd-0dbc32e3259b" providerId="ADAL" clId="{FFAC7D12-F029-43F3-A8DD-1A6DF9125D27}" dt="2018-01-30T18:04:38.747" v="8063" actId="2696"/>
        <pc:sldMkLst>
          <pc:docMk/>
          <pc:sldMk cId="1403007551" sldId="359"/>
        </pc:sldMkLst>
        <pc:spChg chg="mod">
          <ac:chgData name="Jan-Tore Pedersen" userId="79a39521-d4ea-4810-b0dd-0dbc32e3259b" providerId="ADAL" clId="{FFAC7D12-F029-43F3-A8DD-1A6DF9125D27}" dt="2018-01-30T18:04:35.322" v="8062" actId="1076"/>
          <ac:spMkLst>
            <pc:docMk/>
            <pc:sldMk cId="1403007551" sldId="359"/>
            <ac:spMk id="2" creationId="{FBDE92CB-CD79-4CE3-8633-CA9046089077}"/>
          </ac:spMkLst>
        </pc:spChg>
        <pc:spChg chg="del">
          <ac:chgData name="Jan-Tore Pedersen" userId="79a39521-d4ea-4810-b0dd-0dbc32e3259b" providerId="ADAL" clId="{FFAC7D12-F029-43F3-A8DD-1A6DF9125D27}" dt="2018-01-30T18:04:18.229" v="8032" actId="478"/>
          <ac:spMkLst>
            <pc:docMk/>
            <pc:sldMk cId="1403007551" sldId="359"/>
            <ac:spMk id="4" creationId="{17D8D437-0AE5-4858-88B8-82ED7FD41AC8}"/>
          </ac:spMkLst>
        </pc:spChg>
        <pc:picChg chg="del">
          <ac:chgData name="Jan-Tore Pedersen" userId="79a39521-d4ea-4810-b0dd-0dbc32e3259b" providerId="ADAL" clId="{FFAC7D12-F029-43F3-A8DD-1A6DF9125D27}" dt="2018-01-30T18:04:15.559" v="8031" actId="478"/>
          <ac:picMkLst>
            <pc:docMk/>
            <pc:sldMk cId="1403007551" sldId="359"/>
            <ac:picMk id="5" creationId="{35523D98-448C-4FE8-96A1-BC2E8935A73C}"/>
          </ac:picMkLst>
        </pc:picChg>
        <pc:picChg chg="add">
          <ac:chgData name="Jan-Tore Pedersen" userId="79a39521-d4ea-4810-b0dd-0dbc32e3259b" providerId="ADAL" clId="{FFAC7D12-F029-43F3-A8DD-1A6DF9125D27}" dt="2018-01-30T18:04:38.747" v="8063" actId="2696"/>
          <ac:picMkLst>
            <pc:docMk/>
            <pc:sldMk cId="1403007551" sldId="359"/>
            <ac:picMk id="6" creationId="{F65FACC9-FE81-4F19-87AE-1907C3DCA551}"/>
          </ac:picMkLst>
        </pc:picChg>
      </pc:sldChg>
      <pc:sldChg chg="modSp add modAnim">
        <pc:chgData name="Jan-Tore Pedersen" userId="79a39521-d4ea-4810-b0dd-0dbc32e3259b" providerId="ADAL" clId="{FFAC7D12-F029-43F3-A8DD-1A6DF9125D27}" dt="2018-01-30T18:37:41.440" v="8094" actId="27636"/>
        <pc:sldMkLst>
          <pc:docMk/>
          <pc:sldMk cId="1381174093" sldId="360"/>
        </pc:sldMkLst>
        <pc:spChg chg="mod">
          <ac:chgData name="Jan-Tore Pedersen" userId="79a39521-d4ea-4810-b0dd-0dbc32e3259b" providerId="ADAL" clId="{FFAC7D12-F029-43F3-A8DD-1A6DF9125D27}" dt="2018-01-30T18:37:41.440" v="8094" actId="27636"/>
          <ac:spMkLst>
            <pc:docMk/>
            <pc:sldMk cId="1381174093" sldId="360"/>
            <ac:spMk id="4" creationId="{78AD19B6-E4EB-4DB8-AFFF-08D7948D5776}"/>
          </ac:spMkLst>
        </pc:spChg>
      </pc:sldChg>
      <pc:sldChg chg="addSp modSp add">
        <pc:chgData name="Jan-Tore Pedersen" userId="79a39521-d4ea-4810-b0dd-0dbc32e3259b" providerId="ADAL" clId="{FFAC7D12-F029-43F3-A8DD-1A6DF9125D27}" dt="2018-01-30T18:40:05.218" v="8134" actId="20577"/>
        <pc:sldMkLst>
          <pc:docMk/>
          <pc:sldMk cId="2113791692" sldId="361"/>
        </pc:sldMkLst>
        <pc:spChg chg="add mod">
          <ac:chgData name="Jan-Tore Pedersen" userId="79a39521-d4ea-4810-b0dd-0dbc32e3259b" providerId="ADAL" clId="{FFAC7D12-F029-43F3-A8DD-1A6DF9125D27}" dt="2018-01-30T18:40:05.218" v="8134" actId="20577"/>
          <ac:spMkLst>
            <pc:docMk/>
            <pc:sldMk cId="2113791692" sldId="361"/>
            <ac:spMk id="2" creationId="{3CBADCC4-F595-4B88-BC94-3C602B60E4B2}"/>
          </ac:spMkLst>
        </pc:spChg>
      </pc:sldChg>
      <pc:sldChg chg="add ord">
        <pc:chgData name="Jan-Tore Pedersen" userId="79a39521-d4ea-4810-b0dd-0dbc32e3259b" providerId="ADAL" clId="{FFAC7D12-F029-43F3-A8DD-1A6DF9125D27}" dt="2018-02-01T07:51:55.741" v="8207"/>
        <pc:sldMkLst>
          <pc:docMk/>
          <pc:sldMk cId="3621442079" sldId="362"/>
        </pc:sldMkLst>
      </pc:sldChg>
      <pc:sldMasterChg chg="delSldLayout">
        <pc:chgData name="Jan-Tore Pedersen" userId="79a39521-d4ea-4810-b0dd-0dbc32e3259b" providerId="ADAL" clId="{FFAC7D12-F029-43F3-A8DD-1A6DF9125D27}" dt="2018-01-15T17:25:23.311" v="16" actId="2696"/>
        <pc:sldMasterMkLst>
          <pc:docMk/>
          <pc:sldMasterMk cId="0" sldId="2147483648"/>
        </pc:sldMasterMkLst>
      </pc:sldMasterChg>
      <pc:sldMasterChg chg="delSldLayout">
        <pc:chgData name="Jan-Tore Pedersen" userId="79a39521-d4ea-4810-b0dd-0dbc32e3259b" providerId="ADAL" clId="{FFAC7D12-F029-43F3-A8DD-1A6DF9125D27}" dt="2018-01-28T11:59:14.933" v="4290" actId="2696"/>
        <pc:sldMasterMkLst>
          <pc:docMk/>
          <pc:sldMasterMk cId="1737281342" sldId="2147483714"/>
        </pc:sldMasterMkLst>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2/1/2018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2/1/2018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2/1/2018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96846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a:t>
            </a:r>
          </a:p>
        </p:txBody>
      </p:sp>
    </p:spTree>
    <p:extLst>
      <p:ext uri="{BB962C8B-B14F-4D97-AF65-F5344CB8AC3E}">
        <p14:creationId xmlns:p14="http://schemas.microsoft.com/office/powerpoint/2010/main" val="2669519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a:t>
            </a:r>
          </a:p>
        </p:txBody>
      </p:sp>
    </p:spTree>
    <p:extLst>
      <p:ext uri="{BB962C8B-B14F-4D97-AF65-F5344CB8AC3E}">
        <p14:creationId xmlns:p14="http://schemas.microsoft.com/office/powerpoint/2010/main" val="2223014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a:t>
            </a:r>
          </a:p>
        </p:txBody>
      </p:sp>
    </p:spTree>
    <p:extLst>
      <p:ext uri="{BB962C8B-B14F-4D97-AF65-F5344CB8AC3E}">
        <p14:creationId xmlns:p14="http://schemas.microsoft.com/office/powerpoint/2010/main" val="3409708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960019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7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D83B0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4A39AD-6A8B-4B9D-8EC9-A31D031CAB03}"/>
              </a:ext>
            </a:extLst>
          </p:cNvPr>
          <p:cNvSpPr/>
          <p:nvPr userDrawn="1"/>
        </p:nvSpPr>
        <p:spPr bwMode="gray">
          <a:xfrm>
            <a:off x="0" y="4216782"/>
            <a:ext cx="9144000" cy="9267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299"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05DC8598-8F7C-4646-B031-B4294723D74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6710" y="4554419"/>
            <a:ext cx="1092314" cy="233172"/>
          </a:xfrm>
          <a:prstGeom prst="rect">
            <a:avLst/>
          </a:prstGeom>
        </p:spPr>
      </p:pic>
    </p:spTree>
    <p:extLst>
      <p:ext uri="{BB962C8B-B14F-4D97-AF65-F5344CB8AC3E}">
        <p14:creationId xmlns:p14="http://schemas.microsoft.com/office/powerpoint/2010/main" val="2706498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RK">
    <p:bg>
      <p:bgPr>
        <a:solidFill>
          <a:schemeClr val="tx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499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p:bg>
      <p:bgPr>
        <a:solidFill>
          <a:srgbClr val="E6E6E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803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900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7746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INDOWS">
    <p:bg>
      <p:bgPr>
        <a:solidFill>
          <a:srgbClr val="0078D7"/>
        </a:solidFill>
        <a:effectLst/>
      </p:bgPr>
    </p:bg>
    <p:spTree>
      <p:nvGrpSpPr>
        <p:cNvPr id="1" name=""/>
        <p:cNvGrpSpPr/>
        <p:nvPr/>
      </p:nvGrpSpPr>
      <p:grpSpPr>
        <a:xfrm>
          <a:off x="0" y="0"/>
          <a:ext cx="0" cy="0"/>
          <a:chOff x="0" y="0"/>
          <a:chExt cx="0" cy="0"/>
        </a:xfrm>
      </p:grpSpPr>
      <p:pic>
        <p:nvPicPr>
          <p:cNvPr id="2" name="Picture 1" descr="A picture containing sky&#10;&#10;Description generated with high confidence">
            <a:extLst>
              <a:ext uri="{FF2B5EF4-FFF2-40B4-BE49-F238E27FC236}">
                <a16:creationId xmlns:a16="http://schemas.microsoft.com/office/drawing/2014/main" id="{4E95F9B6-34F1-4B7D-A7DE-7C6B4FE7736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43" y="1"/>
            <a:ext cx="9141714" cy="5143500"/>
          </a:xfrm>
          <a:prstGeom prst="rect">
            <a:avLst/>
          </a:prstGeom>
        </p:spPr>
      </p:pic>
    </p:spTree>
    <p:extLst>
      <p:ext uri="{BB962C8B-B14F-4D97-AF65-F5344CB8AC3E}">
        <p14:creationId xmlns:p14="http://schemas.microsoft.com/office/powerpoint/2010/main" val="3250203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RANGE">
    <p:bg>
      <p:bgPr>
        <a:solidFill>
          <a:srgbClr val="D83B0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426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STATEM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0" y="2228850"/>
            <a:ext cx="9144000" cy="685800"/>
          </a:xfrm>
          <a:prstGeom prst="rect">
            <a:avLst/>
          </a:prstGeom>
        </p:spPr>
        <p:txBody>
          <a:bodyPr anchor="ctr"/>
          <a:lstStyle>
            <a:lvl1pPr marL="0" indent="0" algn="ctr">
              <a:buFontTx/>
              <a:buNone/>
              <a:defRPr sz="2700">
                <a:solidFill>
                  <a:schemeClr val="tx1">
                    <a:lumMod val="85000"/>
                    <a:lumOff val="15000"/>
                  </a:schemeClr>
                </a:solidFill>
                <a:latin typeface="Segoe UI Semilight" panose="020B0402040204020203" pitchFamily="34" charset="0"/>
                <a:cs typeface="Segoe UI Semilight" panose="020B0402040204020203" pitchFamily="34" charset="0"/>
              </a:defRPr>
            </a:lvl1pPr>
            <a:lvl2pPr marL="342900" indent="0" algn="ctr">
              <a:buFontTx/>
              <a:buNone/>
              <a:defRPr sz="2700">
                <a:solidFill>
                  <a:schemeClr val="bg1"/>
                </a:solidFill>
                <a:latin typeface="Segoe UI Light" panose="020B0502040204020203" pitchFamily="34" charset="0"/>
                <a:cs typeface="Segoe UI Light" panose="020B0502040204020203" pitchFamily="34" charset="0"/>
              </a:defRPr>
            </a:lvl2pPr>
            <a:lvl3pPr marL="685800" indent="0" algn="ctr">
              <a:buFontTx/>
              <a:buNone/>
              <a:defRPr sz="2700">
                <a:solidFill>
                  <a:schemeClr val="bg1"/>
                </a:solidFill>
                <a:latin typeface="Segoe UI Light" panose="020B0502040204020203" pitchFamily="34" charset="0"/>
                <a:cs typeface="Segoe UI Light" panose="020B0502040204020203" pitchFamily="34" charset="0"/>
              </a:defRPr>
            </a:lvl3pPr>
            <a:lvl4pPr marL="1028700" indent="0" algn="ctr">
              <a:buFontTx/>
              <a:buNone/>
              <a:defRPr sz="2700">
                <a:solidFill>
                  <a:schemeClr val="bg1"/>
                </a:solidFill>
                <a:latin typeface="Segoe UI Light" panose="020B0502040204020203" pitchFamily="34" charset="0"/>
                <a:cs typeface="Segoe UI Light" panose="020B0502040204020203" pitchFamily="34" charset="0"/>
              </a:defRPr>
            </a:lvl4pPr>
            <a:lvl5pPr marL="1371600" indent="0" algn="ctr">
              <a:buFontTx/>
              <a:buNone/>
              <a:defRPr sz="2700">
                <a:solidFill>
                  <a:schemeClr val="bg1"/>
                </a:solidFill>
                <a:latin typeface="Segoe UI Light" panose="020B0502040204020203" pitchFamily="34" charset="0"/>
                <a:cs typeface="Segoe UI Light" panose="020B0502040204020203" pitchFamily="34" charset="0"/>
              </a:defRPr>
            </a:lvl5pPr>
          </a:lstStyle>
          <a:p>
            <a:pPr lvl="0"/>
            <a:r>
              <a:rPr lang="en-US"/>
              <a:t>Bold statement.</a:t>
            </a:r>
          </a:p>
        </p:txBody>
      </p:sp>
    </p:spTree>
    <p:extLst>
      <p:ext uri="{BB962C8B-B14F-4D97-AF65-F5344CB8AC3E}">
        <p14:creationId xmlns:p14="http://schemas.microsoft.com/office/powerpoint/2010/main" val="240910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RANGE STATEMENT">
    <p:bg>
      <p:bgPr>
        <a:solidFill>
          <a:srgbClr val="D83B01"/>
        </a:solidFill>
        <a:effectLst/>
      </p:bgPr>
    </p:bg>
    <p:spTree>
      <p:nvGrpSpPr>
        <p:cNvPr id="1" name=""/>
        <p:cNvGrpSpPr/>
        <p:nvPr/>
      </p:nvGrpSpPr>
      <p:grpSpPr>
        <a:xfrm>
          <a:off x="0" y="0"/>
          <a:ext cx="0" cy="0"/>
          <a:chOff x="0" y="0"/>
          <a:chExt cx="0" cy="0"/>
        </a:xfrm>
      </p:grpSpPr>
      <p:sp>
        <p:nvSpPr>
          <p:cNvPr id="2" name="Text Placeholder 3"/>
          <p:cNvSpPr>
            <a:spLocks noGrp="1"/>
          </p:cNvSpPr>
          <p:nvPr>
            <p:ph type="body" sz="quarter" idx="10" hasCustomPrompt="1"/>
          </p:nvPr>
        </p:nvSpPr>
        <p:spPr>
          <a:xfrm>
            <a:off x="-1" y="2228850"/>
            <a:ext cx="9144001" cy="685800"/>
          </a:xfrm>
          <a:prstGeom prst="rect">
            <a:avLst/>
          </a:prstGeom>
        </p:spPr>
        <p:txBody>
          <a:bodyPr anchor="ctr"/>
          <a:lstStyle>
            <a:lvl1pPr marL="0" indent="0" algn="ctr">
              <a:buFontTx/>
              <a:buNone/>
              <a:defRPr sz="2700">
                <a:solidFill>
                  <a:schemeClr val="bg1"/>
                </a:solidFill>
                <a:latin typeface="Segoe UI Semilight" panose="020B0402040204020203" pitchFamily="34" charset="0"/>
                <a:cs typeface="Segoe UI Semilight" panose="020B0402040204020203" pitchFamily="34" charset="0"/>
              </a:defRPr>
            </a:lvl1pPr>
            <a:lvl2pPr marL="342900" indent="0" algn="ctr">
              <a:buFontTx/>
              <a:buNone/>
              <a:defRPr sz="2700">
                <a:solidFill>
                  <a:schemeClr val="bg1"/>
                </a:solidFill>
                <a:latin typeface="Segoe UI Light" panose="020B0502040204020203" pitchFamily="34" charset="0"/>
                <a:cs typeface="Segoe UI Light" panose="020B0502040204020203" pitchFamily="34" charset="0"/>
              </a:defRPr>
            </a:lvl2pPr>
            <a:lvl3pPr marL="685800" indent="0" algn="ctr">
              <a:buFontTx/>
              <a:buNone/>
              <a:defRPr sz="2700">
                <a:solidFill>
                  <a:schemeClr val="bg1"/>
                </a:solidFill>
                <a:latin typeface="Segoe UI Light" panose="020B0502040204020203" pitchFamily="34" charset="0"/>
                <a:cs typeface="Segoe UI Light" panose="020B0502040204020203" pitchFamily="34" charset="0"/>
              </a:defRPr>
            </a:lvl3pPr>
            <a:lvl4pPr marL="1028700" indent="0" algn="ctr">
              <a:buFontTx/>
              <a:buNone/>
              <a:defRPr sz="2700">
                <a:solidFill>
                  <a:schemeClr val="bg1"/>
                </a:solidFill>
                <a:latin typeface="Segoe UI Light" panose="020B0502040204020203" pitchFamily="34" charset="0"/>
                <a:cs typeface="Segoe UI Light" panose="020B0502040204020203" pitchFamily="34" charset="0"/>
              </a:defRPr>
            </a:lvl4pPr>
            <a:lvl5pPr marL="1371600" indent="0" algn="ctr">
              <a:buFontTx/>
              <a:buNone/>
              <a:defRPr sz="2700">
                <a:solidFill>
                  <a:schemeClr val="bg1"/>
                </a:solidFill>
                <a:latin typeface="Segoe UI Light" panose="020B0502040204020203" pitchFamily="34" charset="0"/>
                <a:cs typeface="Segoe UI Light" panose="020B0502040204020203" pitchFamily="34" charset="0"/>
              </a:defRPr>
            </a:lvl5pPr>
          </a:lstStyle>
          <a:p>
            <a:pPr lvl="0"/>
            <a:r>
              <a:rPr lang="en-US"/>
              <a:t>Bold statement.</a:t>
            </a:r>
          </a:p>
        </p:txBody>
      </p:sp>
    </p:spTree>
    <p:extLst>
      <p:ext uri="{BB962C8B-B14F-4D97-AF65-F5344CB8AC3E}">
        <p14:creationId xmlns:p14="http://schemas.microsoft.com/office/powerpoint/2010/main" val="115099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10"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STATEMENT">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 Placeholder 3"/>
          <p:cNvSpPr>
            <a:spLocks noGrp="1"/>
          </p:cNvSpPr>
          <p:nvPr>
            <p:ph type="body" sz="quarter" idx="10" hasCustomPrompt="1"/>
          </p:nvPr>
        </p:nvSpPr>
        <p:spPr>
          <a:xfrm>
            <a:off x="-1" y="2228850"/>
            <a:ext cx="9144001" cy="685800"/>
          </a:xfrm>
          <a:prstGeom prst="rect">
            <a:avLst/>
          </a:prstGeom>
        </p:spPr>
        <p:txBody>
          <a:bodyPr anchor="ctr"/>
          <a:lstStyle>
            <a:lvl1pPr marL="0" indent="0" algn="ctr">
              <a:buFontTx/>
              <a:buNone/>
              <a:defRPr sz="2700">
                <a:solidFill>
                  <a:schemeClr val="bg1"/>
                </a:solidFill>
                <a:latin typeface="Segoe UI Semilight" panose="020B0402040204020203" pitchFamily="34" charset="0"/>
                <a:cs typeface="Segoe UI Semilight" panose="020B0402040204020203" pitchFamily="34" charset="0"/>
              </a:defRPr>
            </a:lvl1pPr>
            <a:lvl2pPr marL="342900" indent="0" algn="ctr">
              <a:buFontTx/>
              <a:buNone/>
              <a:defRPr sz="2700">
                <a:solidFill>
                  <a:schemeClr val="bg1"/>
                </a:solidFill>
                <a:latin typeface="Segoe UI Light" panose="020B0502040204020203" pitchFamily="34" charset="0"/>
                <a:cs typeface="Segoe UI Light" panose="020B0502040204020203" pitchFamily="34" charset="0"/>
              </a:defRPr>
            </a:lvl2pPr>
            <a:lvl3pPr marL="685800" indent="0" algn="ctr">
              <a:buFontTx/>
              <a:buNone/>
              <a:defRPr sz="2700">
                <a:solidFill>
                  <a:schemeClr val="bg1"/>
                </a:solidFill>
                <a:latin typeface="Segoe UI Light" panose="020B0502040204020203" pitchFamily="34" charset="0"/>
                <a:cs typeface="Segoe UI Light" panose="020B0502040204020203" pitchFamily="34" charset="0"/>
              </a:defRPr>
            </a:lvl3pPr>
            <a:lvl4pPr marL="1028700" indent="0" algn="ctr">
              <a:buFontTx/>
              <a:buNone/>
              <a:defRPr sz="2700">
                <a:solidFill>
                  <a:schemeClr val="bg1"/>
                </a:solidFill>
                <a:latin typeface="Segoe UI Light" panose="020B0502040204020203" pitchFamily="34" charset="0"/>
                <a:cs typeface="Segoe UI Light" panose="020B0502040204020203" pitchFamily="34" charset="0"/>
              </a:defRPr>
            </a:lvl4pPr>
            <a:lvl5pPr marL="1371600" indent="0" algn="ctr">
              <a:buFontTx/>
              <a:buNone/>
              <a:defRPr sz="2700">
                <a:solidFill>
                  <a:schemeClr val="bg1"/>
                </a:solidFill>
                <a:latin typeface="Segoe UI Light" panose="020B0502040204020203" pitchFamily="34" charset="0"/>
                <a:cs typeface="Segoe UI Light" panose="020B0502040204020203" pitchFamily="34" charset="0"/>
              </a:defRPr>
            </a:lvl5pPr>
          </a:lstStyle>
          <a:p>
            <a:pPr lvl="0"/>
            <a:r>
              <a:rPr lang="en-US"/>
              <a:t>Bold statement.</a:t>
            </a:r>
          </a:p>
        </p:txBody>
      </p:sp>
    </p:spTree>
    <p:extLst>
      <p:ext uri="{BB962C8B-B14F-4D97-AF65-F5344CB8AC3E}">
        <p14:creationId xmlns:p14="http://schemas.microsoft.com/office/powerpoint/2010/main" val="317703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10"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9702"/>
            <a:ext cx="7772400" cy="1102519"/>
          </a:xfrm>
        </p:spPr>
        <p:txBody>
          <a:bodyPr/>
          <a:lstStyle>
            <a:lvl1pPr algn="ctr">
              <a:defRPr>
                <a:solidFill>
                  <a:schemeClr val="tx1"/>
                </a:solidFill>
              </a:defRPr>
            </a:lvl1pPr>
          </a:lstStyle>
          <a:p>
            <a:r>
              <a:rPr lang="nb-NO" dirty="0"/>
              <a:t>Klikk for å redigere tittelstil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0078D7"/>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03715" y="223691"/>
            <a:ext cx="3242070" cy="4706898"/>
          </a:xfrm>
          <a:prstGeom prst="rect">
            <a:avLst/>
          </a:prstGeom>
        </p:spPr>
      </p:pic>
      <p:sp>
        <p:nvSpPr>
          <p:cNvPr id="4" name="Rectangle 3"/>
          <p:cNvSpPr/>
          <p:nvPr userDrawn="1"/>
        </p:nvSpPr>
        <p:spPr bwMode="auto">
          <a:xfrm>
            <a:off x="201976" y="890733"/>
            <a:ext cx="7395458" cy="2017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2" name="Text Placeholder 11"/>
          <p:cNvSpPr>
            <a:spLocks noGrp="1"/>
          </p:cNvSpPr>
          <p:nvPr>
            <p:ph type="body" sz="quarter" idx="10" hasCustomPrompt="1"/>
          </p:nvPr>
        </p:nvSpPr>
        <p:spPr>
          <a:xfrm>
            <a:off x="457417" y="2228850"/>
            <a:ext cx="4993655" cy="685800"/>
          </a:xfrm>
          <a:prstGeom prst="rect">
            <a:avLst/>
          </a:prstGeom>
        </p:spPr>
        <p:txBody>
          <a:bodyPr anchor="ctr"/>
          <a:lstStyle>
            <a:lvl1pPr marL="0" indent="0">
              <a:buFontTx/>
              <a:buNone/>
              <a:defRPr sz="4050">
                <a:solidFill>
                  <a:schemeClr val="bg1"/>
                </a:solidFill>
                <a:latin typeface="Segoe UI Semilight" panose="020B0402040204020203" pitchFamily="34" charset="0"/>
                <a:cs typeface="Segoe UI Semilight" panose="020B0402040204020203" pitchFamily="34" charset="0"/>
              </a:defRPr>
            </a:lvl1pPr>
          </a:lstStyle>
          <a:p>
            <a:pPr lvl="0"/>
            <a:r>
              <a:rPr lang="en-US"/>
              <a:t>Something!</a:t>
            </a:r>
          </a:p>
        </p:txBody>
      </p:sp>
    </p:spTree>
    <p:extLst>
      <p:ext uri="{BB962C8B-B14F-4D97-AF65-F5344CB8AC3E}">
        <p14:creationId xmlns:p14="http://schemas.microsoft.com/office/powerpoint/2010/main" val="688640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200"/>
                        <p:tgtEl>
                          <p:spTgt spid="12"/>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3"/>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41169" y="352551"/>
            <a:ext cx="1056059" cy="225464"/>
          </a:xfrm>
          <a:prstGeom prst="rect">
            <a:avLst/>
          </a:prstGeom>
        </p:spPr>
      </p:pic>
    </p:spTree>
    <p:extLst>
      <p:ext uri="{BB962C8B-B14F-4D97-AF65-F5344CB8AC3E}">
        <p14:creationId xmlns:p14="http://schemas.microsoft.com/office/powerpoint/2010/main" val="3434439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27781-31E4-4698-92BD-B6F0C548024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EF8CB1F-38AC-46C7-A231-C0E3F5CC3B2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10C1814-A6E0-428D-B668-1993FAC963AE}"/>
              </a:ext>
            </a:extLst>
          </p:cNvPr>
          <p:cNvSpPr>
            <a:spLocks noGrp="1"/>
          </p:cNvSpPr>
          <p:nvPr>
            <p:ph type="dt" sz="half" idx="10"/>
          </p:nvPr>
        </p:nvSpPr>
        <p:spPr/>
        <p:txBody>
          <a:bodyPr/>
          <a:lstStyle/>
          <a:p>
            <a:fld id="{9CCF214A-198F-407F-8FE3-B3AC3A176EBE}" type="datetimeFigureOut">
              <a:rPr lang="en-US" smtClean="0"/>
              <a:t>2/1/2018</a:t>
            </a:fld>
            <a:endParaRPr lang="en-US"/>
          </a:p>
        </p:txBody>
      </p:sp>
      <p:sp>
        <p:nvSpPr>
          <p:cNvPr id="5" name="Footer Placeholder 4">
            <a:extLst>
              <a:ext uri="{FF2B5EF4-FFF2-40B4-BE49-F238E27FC236}">
                <a16:creationId xmlns:a16="http://schemas.microsoft.com/office/drawing/2014/main" id="{045B3DB2-3807-4171-B3EC-54F74C8F17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DAE0FD-AAD7-46C6-ACA0-B7426B65DD07}"/>
              </a:ext>
            </a:extLst>
          </p:cNvPr>
          <p:cNvSpPr>
            <a:spLocks noGrp="1"/>
          </p:cNvSpPr>
          <p:nvPr>
            <p:ph type="sldNum" sz="quarter" idx="12"/>
          </p:nvPr>
        </p:nvSpPr>
        <p:spPr/>
        <p:txBody>
          <a:bodyPr/>
          <a:lstStyle/>
          <a:p>
            <a:fld id="{0B3A2508-B113-4409-9B69-AA793A77642D}" type="slidenum">
              <a:rPr lang="en-US" smtClean="0"/>
              <a:t>‹#›</a:t>
            </a:fld>
            <a:endParaRPr lang="en-US"/>
          </a:p>
        </p:txBody>
      </p:sp>
    </p:spTree>
    <p:extLst>
      <p:ext uri="{BB962C8B-B14F-4D97-AF65-F5344CB8AC3E}">
        <p14:creationId xmlns:p14="http://schemas.microsoft.com/office/powerpoint/2010/main" val="6929203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GRAY LOADE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 Placeholder 3"/>
          <p:cNvSpPr>
            <a:spLocks noGrp="1"/>
          </p:cNvSpPr>
          <p:nvPr>
            <p:ph type="body" sz="quarter" idx="10" hasCustomPrompt="1"/>
          </p:nvPr>
        </p:nvSpPr>
        <p:spPr>
          <a:xfrm>
            <a:off x="566932" y="1265765"/>
            <a:ext cx="6160142" cy="2743200"/>
          </a:xfrm>
          <a:prstGeom prst="rect">
            <a:avLst/>
          </a:prstGeom>
        </p:spPr>
        <p:txBody>
          <a:bodyPr anchor="t"/>
          <a:lstStyle>
            <a:lvl1pPr marL="0" indent="0">
              <a:lnSpc>
                <a:spcPct val="100000"/>
              </a:lnSpc>
              <a:buFontTx/>
              <a:buNone/>
              <a:defRPr sz="1350" baseline="0">
                <a:solidFill>
                  <a:schemeClr val="bg1">
                    <a:lumMod val="85000"/>
                  </a:schemeClr>
                </a:solidFill>
                <a:latin typeface="Segoe UI" panose="020B0502040204020203" pitchFamily="34" charset="0"/>
                <a:cs typeface="Segoe UI" panose="020B0502040204020203" pitchFamily="34" charset="0"/>
              </a:defRPr>
            </a:lvl1pPr>
          </a:lstStyle>
          <a:p>
            <a:pPr lvl="0"/>
            <a:r>
              <a:rPr lang="en-US"/>
              <a:t>1</a:t>
            </a:r>
          </a:p>
          <a:p>
            <a:pPr lvl="0"/>
            <a:r>
              <a:rPr lang="en-US"/>
              <a:t>2</a:t>
            </a:r>
          </a:p>
          <a:p>
            <a:pPr lvl="0"/>
            <a:r>
              <a:rPr lang="en-US"/>
              <a:t>3</a:t>
            </a:r>
          </a:p>
          <a:p>
            <a:pPr lvl="0"/>
            <a:r>
              <a:rPr lang="en-US"/>
              <a:t>4</a:t>
            </a:r>
          </a:p>
          <a:p>
            <a:pPr lvl="0"/>
            <a:r>
              <a:rPr lang="en-US"/>
              <a:t>5</a:t>
            </a:r>
          </a:p>
        </p:txBody>
      </p:sp>
      <p:sp>
        <p:nvSpPr>
          <p:cNvPr id="3" name="Text Placeholder 7"/>
          <p:cNvSpPr>
            <a:spLocks noGrp="1"/>
          </p:cNvSpPr>
          <p:nvPr>
            <p:ph type="body" sz="quarter" idx="11" hasCustomPrompt="1"/>
          </p:nvPr>
        </p:nvSpPr>
        <p:spPr>
          <a:xfrm>
            <a:off x="566933" y="579965"/>
            <a:ext cx="6160142" cy="685800"/>
          </a:xfrm>
          <a:prstGeom prst="rect">
            <a:avLst/>
          </a:prstGeom>
        </p:spPr>
        <p:txBody>
          <a:bodyPr anchor="ctr"/>
          <a:lstStyle>
            <a:lvl1pPr marL="0" indent="0">
              <a:buFontTx/>
              <a:buNone/>
              <a:defRPr sz="2700">
                <a:solidFill>
                  <a:schemeClr val="bg1"/>
                </a:solidFill>
                <a:latin typeface="Segoe UI Light" panose="020B0502040204020203" pitchFamily="34" charset="0"/>
                <a:cs typeface="Segoe UI Light" panose="020B0502040204020203" pitchFamily="34" charset="0"/>
              </a:defRPr>
            </a:lvl1pPr>
            <a:lvl2pPr marL="342900" indent="0">
              <a:buFontTx/>
              <a:buNone/>
              <a:defRPr sz="2250">
                <a:solidFill>
                  <a:schemeClr val="bg1"/>
                </a:solidFill>
                <a:latin typeface="Segoe UI" panose="020B0502040204020203" pitchFamily="34" charset="0"/>
                <a:cs typeface="Segoe UI" panose="020B0502040204020203" pitchFamily="34" charset="0"/>
              </a:defRPr>
            </a:lvl2pPr>
            <a:lvl3pPr marL="685800" indent="0">
              <a:buFontTx/>
              <a:buNone/>
              <a:defRPr sz="2250">
                <a:solidFill>
                  <a:schemeClr val="bg1"/>
                </a:solidFill>
                <a:latin typeface="Segoe UI" panose="020B0502040204020203" pitchFamily="34" charset="0"/>
                <a:cs typeface="Segoe UI" panose="020B0502040204020203" pitchFamily="34" charset="0"/>
              </a:defRPr>
            </a:lvl3pPr>
            <a:lvl4pPr marL="1028700" indent="0">
              <a:buFontTx/>
              <a:buNone/>
              <a:defRPr sz="2250">
                <a:solidFill>
                  <a:schemeClr val="bg1"/>
                </a:solidFill>
                <a:latin typeface="Segoe UI" panose="020B0502040204020203" pitchFamily="34" charset="0"/>
                <a:cs typeface="Segoe UI" panose="020B0502040204020203" pitchFamily="34" charset="0"/>
              </a:defRPr>
            </a:lvl4pPr>
            <a:lvl5pPr marL="1371600" indent="0">
              <a:buFontTx/>
              <a:buNone/>
              <a:defRPr sz="2250">
                <a:solidFill>
                  <a:schemeClr val="bg1"/>
                </a:solidFill>
                <a:latin typeface="Segoe UI" panose="020B0502040204020203" pitchFamily="34" charset="0"/>
                <a:cs typeface="Segoe UI" panose="020B0502040204020203" pitchFamily="34" charset="0"/>
              </a:defRPr>
            </a:lvl5pPr>
          </a:lstStyle>
          <a:p>
            <a:pPr lvl="0"/>
            <a:r>
              <a:rPr lang="en-US"/>
              <a:t>Title</a:t>
            </a:r>
          </a:p>
        </p:txBody>
      </p:sp>
    </p:spTree>
    <p:extLst>
      <p:ext uri="{BB962C8B-B14F-4D97-AF65-F5344CB8AC3E}">
        <p14:creationId xmlns:p14="http://schemas.microsoft.com/office/powerpoint/2010/main" val="12345887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99E6-77FC-48C9-BC7E-C0E583D92F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607B6C-3A91-4453-8902-7795ABB915A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0D8347-A436-45B2-918C-040BD62E5D52}"/>
              </a:ext>
            </a:extLst>
          </p:cNvPr>
          <p:cNvSpPr>
            <a:spLocks noGrp="1"/>
          </p:cNvSpPr>
          <p:nvPr>
            <p:ph type="dt" sz="half" idx="10"/>
          </p:nvPr>
        </p:nvSpPr>
        <p:spPr/>
        <p:txBody>
          <a:bodyPr/>
          <a:lstStyle/>
          <a:p>
            <a:fld id="{6FBAB9F4-FC3F-4C2D-B984-8220C40AA5FE}" type="datetimeFigureOut">
              <a:rPr lang="en-US" smtClean="0"/>
              <a:t>2/1/2018</a:t>
            </a:fld>
            <a:endParaRPr lang="en-US"/>
          </a:p>
        </p:txBody>
      </p:sp>
      <p:sp>
        <p:nvSpPr>
          <p:cNvPr id="5" name="Footer Placeholder 4">
            <a:extLst>
              <a:ext uri="{FF2B5EF4-FFF2-40B4-BE49-F238E27FC236}">
                <a16:creationId xmlns:a16="http://schemas.microsoft.com/office/drawing/2014/main" id="{254AABE5-3F1A-4537-80BE-3525E56B70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8A453A-1F8F-4EE2-8C5F-0DACB137C7A8}"/>
              </a:ext>
            </a:extLst>
          </p:cNvPr>
          <p:cNvSpPr>
            <a:spLocks noGrp="1"/>
          </p:cNvSpPr>
          <p:nvPr>
            <p:ph type="sldNum" sz="quarter" idx="12"/>
          </p:nvPr>
        </p:nvSpPr>
        <p:spPr/>
        <p:txBody>
          <a:bodyPr/>
          <a:lstStyle/>
          <a:p>
            <a:fld id="{788A9A7F-CAAC-40CB-8DDD-40A1D34DB629}" type="slidenum">
              <a:rPr lang="en-US" smtClean="0"/>
              <a:t>‹#›</a:t>
            </a:fld>
            <a:endParaRPr lang="en-US"/>
          </a:p>
        </p:txBody>
      </p:sp>
    </p:spTree>
    <p:extLst>
      <p:ext uri="{BB962C8B-B14F-4D97-AF65-F5344CB8AC3E}">
        <p14:creationId xmlns:p14="http://schemas.microsoft.com/office/powerpoint/2010/main" val="9032596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PLIT 1">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Rectangle 2"/>
          <p:cNvSpPr/>
          <p:nvPr userDrawn="1"/>
        </p:nvSpPr>
        <p:spPr>
          <a:xfrm>
            <a:off x="4576572" y="0"/>
            <a:ext cx="4567428"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 Placeholder 3"/>
          <p:cNvSpPr>
            <a:spLocks noGrp="1"/>
          </p:cNvSpPr>
          <p:nvPr>
            <p:ph type="body" sz="quarter" idx="10" hasCustomPrompt="1"/>
          </p:nvPr>
        </p:nvSpPr>
        <p:spPr>
          <a:xfrm>
            <a:off x="566933" y="1265765"/>
            <a:ext cx="3429000" cy="2743200"/>
          </a:xfrm>
          <a:prstGeom prst="rect">
            <a:avLst/>
          </a:prstGeom>
        </p:spPr>
        <p:txBody>
          <a:bodyPr anchor="t"/>
          <a:lstStyle>
            <a:lvl1pPr marL="0" indent="0">
              <a:lnSpc>
                <a:spcPct val="100000"/>
              </a:lnSpc>
              <a:buFontTx/>
              <a:buNone/>
              <a:defRPr sz="1350" baseline="0">
                <a:solidFill>
                  <a:schemeClr val="bg1">
                    <a:lumMod val="85000"/>
                  </a:schemeClr>
                </a:solidFill>
                <a:latin typeface="Segoe UI" panose="020B0502040204020203" pitchFamily="34" charset="0"/>
                <a:cs typeface="Segoe UI" panose="020B0502040204020203" pitchFamily="34" charset="0"/>
              </a:defRPr>
            </a:lvl1pPr>
          </a:lstStyle>
          <a:p>
            <a:pPr lvl="0"/>
            <a:r>
              <a:rPr lang="en-US"/>
              <a:t>1</a:t>
            </a:r>
          </a:p>
          <a:p>
            <a:pPr lvl="0"/>
            <a:r>
              <a:rPr lang="en-US"/>
              <a:t>2</a:t>
            </a:r>
          </a:p>
          <a:p>
            <a:pPr lvl="0"/>
            <a:r>
              <a:rPr lang="en-US"/>
              <a:t>3</a:t>
            </a:r>
          </a:p>
          <a:p>
            <a:pPr lvl="0"/>
            <a:r>
              <a:rPr lang="en-US"/>
              <a:t>4</a:t>
            </a:r>
          </a:p>
          <a:p>
            <a:pPr lvl="0"/>
            <a:r>
              <a:rPr lang="en-US"/>
              <a:t>5</a:t>
            </a:r>
          </a:p>
        </p:txBody>
      </p:sp>
      <p:sp>
        <p:nvSpPr>
          <p:cNvPr id="8" name="Text Placeholder 7"/>
          <p:cNvSpPr>
            <a:spLocks noGrp="1"/>
          </p:cNvSpPr>
          <p:nvPr>
            <p:ph type="body" sz="quarter" idx="11" hasCustomPrompt="1"/>
          </p:nvPr>
        </p:nvSpPr>
        <p:spPr>
          <a:xfrm>
            <a:off x="566933" y="579965"/>
            <a:ext cx="3429000" cy="685800"/>
          </a:xfrm>
          <a:prstGeom prst="rect">
            <a:avLst/>
          </a:prstGeom>
        </p:spPr>
        <p:txBody>
          <a:bodyPr anchor="ctr"/>
          <a:lstStyle>
            <a:lvl1pPr marL="0" indent="0">
              <a:buFontTx/>
              <a:buNone/>
              <a:defRPr sz="2700">
                <a:solidFill>
                  <a:schemeClr val="bg1"/>
                </a:solidFill>
                <a:latin typeface="Segoe UI Light" panose="020B0502040204020203" pitchFamily="34" charset="0"/>
                <a:cs typeface="Segoe UI Light" panose="020B0502040204020203" pitchFamily="34" charset="0"/>
              </a:defRPr>
            </a:lvl1pPr>
            <a:lvl2pPr marL="342900" indent="0">
              <a:buFontTx/>
              <a:buNone/>
              <a:defRPr sz="2250">
                <a:solidFill>
                  <a:schemeClr val="bg1"/>
                </a:solidFill>
                <a:latin typeface="Segoe UI" panose="020B0502040204020203" pitchFamily="34" charset="0"/>
                <a:cs typeface="Segoe UI" panose="020B0502040204020203" pitchFamily="34" charset="0"/>
              </a:defRPr>
            </a:lvl2pPr>
            <a:lvl3pPr marL="685800" indent="0">
              <a:buFontTx/>
              <a:buNone/>
              <a:defRPr sz="2250">
                <a:solidFill>
                  <a:schemeClr val="bg1"/>
                </a:solidFill>
                <a:latin typeface="Segoe UI" panose="020B0502040204020203" pitchFamily="34" charset="0"/>
                <a:cs typeface="Segoe UI" panose="020B0502040204020203" pitchFamily="34" charset="0"/>
              </a:defRPr>
            </a:lvl3pPr>
            <a:lvl4pPr marL="1028700" indent="0">
              <a:buFontTx/>
              <a:buNone/>
              <a:defRPr sz="2250">
                <a:solidFill>
                  <a:schemeClr val="bg1"/>
                </a:solidFill>
                <a:latin typeface="Segoe UI" panose="020B0502040204020203" pitchFamily="34" charset="0"/>
                <a:cs typeface="Segoe UI" panose="020B0502040204020203" pitchFamily="34" charset="0"/>
              </a:defRPr>
            </a:lvl4pPr>
            <a:lvl5pPr marL="1371600" indent="0">
              <a:buFontTx/>
              <a:buNone/>
              <a:defRPr sz="2250">
                <a:solidFill>
                  <a:schemeClr val="bg1"/>
                </a:solidFill>
                <a:latin typeface="Segoe UI" panose="020B0502040204020203" pitchFamily="34" charset="0"/>
                <a:cs typeface="Segoe UI" panose="020B0502040204020203" pitchFamily="34" charset="0"/>
              </a:defRPr>
            </a:lvl5pPr>
          </a:lstStyle>
          <a:p>
            <a:pPr lvl="0"/>
            <a:r>
              <a:rPr lang="en-US"/>
              <a:t>Title</a:t>
            </a:r>
          </a:p>
        </p:txBody>
      </p:sp>
    </p:spTree>
    <p:extLst>
      <p:ext uri="{BB962C8B-B14F-4D97-AF65-F5344CB8AC3E}">
        <p14:creationId xmlns:p14="http://schemas.microsoft.com/office/powerpoint/2010/main" val="31712253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PLIT 2">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Rectangle 2"/>
          <p:cNvSpPr/>
          <p:nvPr userDrawn="1"/>
        </p:nvSpPr>
        <p:spPr>
          <a:xfrm>
            <a:off x="-2282" y="0"/>
            <a:ext cx="4567428"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 Placeholder 3"/>
          <p:cNvSpPr>
            <a:spLocks noGrp="1"/>
          </p:cNvSpPr>
          <p:nvPr>
            <p:ph type="body" sz="quarter" idx="12" hasCustomPrompt="1"/>
          </p:nvPr>
        </p:nvSpPr>
        <p:spPr>
          <a:xfrm>
            <a:off x="5145786" y="1265765"/>
            <a:ext cx="3429000" cy="2743200"/>
          </a:xfrm>
          <a:prstGeom prst="rect">
            <a:avLst/>
          </a:prstGeom>
        </p:spPr>
        <p:txBody>
          <a:bodyPr anchor="t"/>
          <a:lstStyle>
            <a:lvl1pPr marL="0" indent="0">
              <a:lnSpc>
                <a:spcPct val="100000"/>
              </a:lnSpc>
              <a:buFontTx/>
              <a:buNone/>
              <a:defRPr sz="1350" baseline="0">
                <a:solidFill>
                  <a:schemeClr val="bg1">
                    <a:lumMod val="85000"/>
                  </a:schemeClr>
                </a:solidFill>
                <a:latin typeface="Segoe UI" panose="020B0502040204020203" pitchFamily="34" charset="0"/>
                <a:cs typeface="Segoe UI" panose="020B0502040204020203" pitchFamily="34" charset="0"/>
              </a:defRPr>
            </a:lvl1pPr>
          </a:lstStyle>
          <a:p>
            <a:pPr lvl="0"/>
            <a:r>
              <a:rPr lang="en-US"/>
              <a:t>1</a:t>
            </a:r>
          </a:p>
          <a:p>
            <a:pPr lvl="0"/>
            <a:r>
              <a:rPr lang="en-US"/>
              <a:t>2</a:t>
            </a:r>
          </a:p>
          <a:p>
            <a:pPr lvl="0"/>
            <a:r>
              <a:rPr lang="en-US"/>
              <a:t>3</a:t>
            </a:r>
          </a:p>
          <a:p>
            <a:pPr lvl="0"/>
            <a:r>
              <a:rPr lang="en-US"/>
              <a:t>4</a:t>
            </a:r>
          </a:p>
          <a:p>
            <a:pPr lvl="0"/>
            <a:r>
              <a:rPr lang="en-US"/>
              <a:t>5</a:t>
            </a:r>
          </a:p>
        </p:txBody>
      </p:sp>
      <p:sp>
        <p:nvSpPr>
          <p:cNvPr id="9" name="Text Placeholder 7"/>
          <p:cNvSpPr>
            <a:spLocks noGrp="1"/>
          </p:cNvSpPr>
          <p:nvPr>
            <p:ph type="body" sz="quarter" idx="13" hasCustomPrompt="1"/>
          </p:nvPr>
        </p:nvSpPr>
        <p:spPr>
          <a:xfrm>
            <a:off x="5145787" y="579965"/>
            <a:ext cx="3429000" cy="685800"/>
          </a:xfrm>
          <a:prstGeom prst="rect">
            <a:avLst/>
          </a:prstGeom>
        </p:spPr>
        <p:txBody>
          <a:bodyPr anchor="ctr"/>
          <a:lstStyle>
            <a:lvl1pPr marL="0" indent="0">
              <a:buFontTx/>
              <a:buNone/>
              <a:defRPr sz="2700">
                <a:solidFill>
                  <a:schemeClr val="bg1"/>
                </a:solidFill>
                <a:latin typeface="Segoe UI Light" panose="020B0502040204020203" pitchFamily="34" charset="0"/>
                <a:cs typeface="Segoe UI Light" panose="020B0502040204020203" pitchFamily="34" charset="0"/>
              </a:defRPr>
            </a:lvl1pPr>
            <a:lvl2pPr marL="342900" indent="0">
              <a:buFontTx/>
              <a:buNone/>
              <a:defRPr sz="2250">
                <a:solidFill>
                  <a:schemeClr val="bg1"/>
                </a:solidFill>
                <a:latin typeface="Segoe UI" panose="020B0502040204020203" pitchFamily="34" charset="0"/>
                <a:cs typeface="Segoe UI" panose="020B0502040204020203" pitchFamily="34" charset="0"/>
              </a:defRPr>
            </a:lvl2pPr>
            <a:lvl3pPr marL="685800" indent="0">
              <a:buFontTx/>
              <a:buNone/>
              <a:defRPr sz="2250">
                <a:solidFill>
                  <a:schemeClr val="bg1"/>
                </a:solidFill>
                <a:latin typeface="Segoe UI" panose="020B0502040204020203" pitchFamily="34" charset="0"/>
                <a:cs typeface="Segoe UI" panose="020B0502040204020203" pitchFamily="34" charset="0"/>
              </a:defRPr>
            </a:lvl3pPr>
            <a:lvl4pPr marL="1028700" indent="0">
              <a:buFontTx/>
              <a:buNone/>
              <a:defRPr sz="2250">
                <a:solidFill>
                  <a:schemeClr val="bg1"/>
                </a:solidFill>
                <a:latin typeface="Segoe UI" panose="020B0502040204020203" pitchFamily="34" charset="0"/>
                <a:cs typeface="Segoe UI" panose="020B0502040204020203" pitchFamily="34" charset="0"/>
              </a:defRPr>
            </a:lvl4pPr>
            <a:lvl5pPr marL="1371600" indent="0">
              <a:buFontTx/>
              <a:buNone/>
              <a:defRPr sz="2250">
                <a:solidFill>
                  <a:schemeClr val="bg1"/>
                </a:solidFill>
                <a:latin typeface="Segoe UI" panose="020B0502040204020203" pitchFamily="34" charset="0"/>
                <a:cs typeface="Segoe UI" panose="020B0502040204020203" pitchFamily="34" charset="0"/>
              </a:defRPr>
            </a:lvl5pPr>
          </a:lstStyle>
          <a:p>
            <a:pPr lvl="0"/>
            <a:r>
              <a:rPr lang="en-US"/>
              <a:t>Title</a:t>
            </a:r>
          </a:p>
        </p:txBody>
      </p:sp>
    </p:spTree>
    <p:extLst>
      <p:ext uri="{BB962C8B-B14F-4D97-AF65-F5344CB8AC3E}">
        <p14:creationId xmlns:p14="http://schemas.microsoft.com/office/powerpoint/2010/main" val="663086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2585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897557"/>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243347"/>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4234870"/>
            <a:ext cx="9143533" cy="9086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339894" y="4565917"/>
            <a:ext cx="1070841" cy="228621"/>
          </a:xfrm>
          <a:prstGeom prst="rect">
            <a:avLst/>
          </a:prstGeom>
        </p:spPr>
      </p:pic>
    </p:spTree>
    <p:extLst>
      <p:ext uri="{BB962C8B-B14F-4D97-AF65-F5344CB8AC3E}">
        <p14:creationId xmlns:p14="http://schemas.microsoft.com/office/powerpoint/2010/main" val="298827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3"/>
            <a:ext cx="8741309" cy="1746440"/>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008725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01977" y="890733"/>
            <a:ext cx="8741309" cy="174644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572733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01930" y="890733"/>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0733"/>
            <a:ext cx="4033911" cy="1610697"/>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dirty="0"/>
              <a:t>Click to edit Master text styles</a:t>
            </a:r>
          </a:p>
          <a:p>
            <a:pPr marL="524113" marR="0" lvl="1" indent="-336179" algn="l" defTabSz="685845" rtl="0" eaLnBrk="1" fontAlgn="auto" latinLnBrk="0" hangingPunct="1">
              <a:lnSpc>
                <a:spcPct val="90000"/>
              </a:lnSpc>
              <a:spcBef>
                <a:spcPct val="20000"/>
              </a:spcBef>
              <a:spcAft>
                <a:spcPts val="0"/>
              </a:spcAft>
              <a:buClrTx/>
              <a:buSzPct val="90000"/>
              <a:tabLst/>
            </a:pPr>
            <a:r>
              <a:rPr lang="en-US" dirty="0"/>
              <a:t>Second level</a:t>
            </a:r>
          </a:p>
          <a:p>
            <a:pPr marL="667689" marR="0" lvl="2" indent="-336179" algn="l" defTabSz="685845" rtl="0" eaLnBrk="1" fontAlgn="auto" latinLnBrk="0" hangingPunct="1">
              <a:lnSpc>
                <a:spcPct val="90000"/>
              </a:lnSpc>
              <a:spcBef>
                <a:spcPct val="20000"/>
              </a:spcBef>
              <a:spcAft>
                <a:spcPts val="0"/>
              </a:spcAft>
              <a:buClrTx/>
              <a:buSzPct val="90000"/>
              <a:tabLst/>
            </a:pPr>
            <a:r>
              <a:rPr lang="en-US" dirty="0"/>
              <a:t>Third level</a:t>
            </a:r>
          </a:p>
          <a:p>
            <a:pPr marL="815934" marR="0" lvl="3" indent="-336179" algn="l" defTabSz="685845" rtl="0" eaLnBrk="1" fontAlgn="auto" latinLnBrk="0" hangingPunct="1">
              <a:lnSpc>
                <a:spcPct val="90000"/>
              </a:lnSpc>
              <a:spcBef>
                <a:spcPct val="20000"/>
              </a:spcBef>
              <a:spcAft>
                <a:spcPts val="0"/>
              </a:spcAft>
              <a:buClrTx/>
              <a:buSzPct val="90000"/>
              <a:tabLst/>
            </a:pPr>
            <a:r>
              <a:rPr lang="en-US" dirty="0"/>
              <a:t>Fourth level</a:t>
            </a:r>
          </a:p>
          <a:p>
            <a:pPr marL="964181" marR="0" lvl="4" indent="-336179" algn="l" defTabSz="685845"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6701903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01930" y="890733"/>
            <a:ext cx="4033911" cy="1610697"/>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0733"/>
            <a:ext cx="4033911" cy="1610697"/>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dirty="0"/>
              <a:t>Click to edit Master text styles</a:t>
            </a:r>
          </a:p>
          <a:p>
            <a:pPr marL="314001" marR="0" lvl="1" indent="-126067"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470418" marR="0" lvl="2" indent="-138908"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609325" marR="0" lvl="3" indent="-129569"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752902" marR="0" lvl="4" indent="-12490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4072770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7547068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01929" y="1054558"/>
            <a:ext cx="4033912" cy="1343662"/>
          </a:xfrm>
          <a:blipFill>
            <a:blip r:embed="rId2"/>
            <a:stretch>
              <a:fillRect/>
            </a:stretch>
          </a:blipFill>
        </p:spPr>
        <p:txBody>
          <a:bodyPr lIns="182880" tIns="146304" rIns="182880" bIns="146304">
            <a:noAutofit/>
          </a:bodyPr>
          <a:lstStyle>
            <a:lvl1pPr marL="0" indent="0">
              <a:buNone/>
              <a:defRPr lang="en-US" sz="1765" kern="1200" spc="0" baseline="0" dirty="0">
                <a:noFill/>
                <a:latin typeface="+mn-lt"/>
                <a:ea typeface="+mn-ea"/>
                <a:cs typeface="+mn-cs"/>
              </a:defRPr>
            </a:lvl1pPr>
            <a:lvl2pP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845"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4571999" y="3580371"/>
            <a:ext cx="4371811" cy="134482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4572000" y="1054558"/>
            <a:ext cx="4370072" cy="2524647"/>
          </a:xfrm>
          <a:blipFill>
            <a:blip r:embed="rId3"/>
            <a:stretch>
              <a:fillRect/>
            </a:stretch>
          </a:blipFill>
        </p:spPr>
        <p:txBody>
          <a:bodyPr lIns="182880" tIns="146304" rIns="182880" bIns="146304">
            <a:noAutofit/>
          </a:bodyPr>
          <a:lstStyle>
            <a:lvl1pPr marL="0" indent="0">
              <a:buNone/>
              <a:defRPr lang="en-US" sz="1765" kern="1200" spc="0" baseline="0" dirty="0">
                <a:gradFill>
                  <a:gsLst>
                    <a:gs pos="1250">
                      <a:schemeClr val="tx1"/>
                    </a:gs>
                    <a:gs pos="100000">
                      <a:schemeClr val="tx1"/>
                    </a:gs>
                  </a:gsLst>
                  <a:lin ang="5400000" scaled="0"/>
                </a:gradFill>
                <a:latin typeface="+mn-lt"/>
                <a:ea typeface="+mn-ea"/>
                <a:cs typeface="+mn-cs"/>
              </a:defRPr>
            </a:lvl1pPr>
            <a:lvl2pPr algn="ct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845"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4403921" y="1350772"/>
            <a:ext cx="0" cy="3496514"/>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01929" y="2397809"/>
            <a:ext cx="4033912" cy="2527390"/>
          </a:xfrm>
        </p:spPr>
        <p:txBody>
          <a:bodyPr lIns="182880" tIns="146304" rIns="182880" bIns="146304">
            <a:noAutofit/>
          </a:bodyPr>
          <a:lstStyle>
            <a:lvl1pPr marL="0" indent="0">
              <a:buNone/>
              <a:defRPr sz="1765">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4572000" y="3580371"/>
            <a:ext cx="4370071" cy="1343662"/>
          </a:xfrm>
        </p:spPr>
        <p:txBody>
          <a:bodyPr lIns="182880" tIns="146304" rIns="182880" bIns="146304" anchor="ctr">
            <a:noAutofit/>
          </a:bodyPr>
          <a:lstStyle>
            <a:lvl1pPr marL="0" indent="0" algn="ctr">
              <a:buNone/>
              <a:defRPr sz="2353">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2206336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8567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40"/>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14401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2540650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98958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90630"/>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4000763" y="0"/>
            <a:ext cx="5143237" cy="5142075"/>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54037397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white">
    <p:bg>
      <p:bgPr>
        <a:blipFill dpi="0" rotWithShape="1">
          <a:blip r:embed="rId2">
            <a:alphaModFix am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9430873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7" y="217133"/>
            <a:ext cx="5178583" cy="674749"/>
          </a:xfrm>
        </p:spPr>
        <p:txBody>
          <a:bodyPr/>
          <a:lstStyle>
            <a:lvl1pPr>
              <a:defRPr sz="2941"/>
            </a:lvl1pPr>
          </a:lstStyle>
          <a:p>
            <a:r>
              <a:rPr lang="en-US" dirty="0"/>
              <a:t>Click to edit Master title style</a:t>
            </a:r>
          </a:p>
        </p:txBody>
      </p:sp>
      <p:sp>
        <p:nvSpPr>
          <p:cNvPr id="4" name="Text Placeholder 3"/>
          <p:cNvSpPr>
            <a:spLocks noGrp="1"/>
          </p:cNvSpPr>
          <p:nvPr>
            <p:ph type="body" sz="quarter" idx="10"/>
          </p:nvPr>
        </p:nvSpPr>
        <p:spPr>
          <a:xfrm>
            <a:off x="3765227" y="3580371"/>
            <a:ext cx="5178012" cy="1344828"/>
          </a:xfrm>
        </p:spPr>
        <p:txBody>
          <a:bodyPr wrap="square">
            <a:noAutofit/>
          </a:bodyPr>
          <a:lstStyle>
            <a:lvl1pPr marL="0" indent="0">
              <a:spcBef>
                <a:spcPts val="1324"/>
              </a:spcBef>
              <a:buNone/>
              <a:defRPr sz="1471">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3621650" cy="5143967"/>
          </a:xfrm>
          <a:prstGeom prst="rect">
            <a:avLst/>
          </a:prstGeom>
        </p:spPr>
      </p:pic>
    </p:spTree>
    <p:extLst>
      <p:ext uri="{BB962C8B-B14F-4D97-AF65-F5344CB8AC3E}">
        <p14:creationId xmlns:p14="http://schemas.microsoft.com/office/powerpoint/2010/main" val="382858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35542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891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42817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3"/>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341169" y="352550"/>
            <a:ext cx="1056059" cy="225465"/>
          </a:xfrm>
          <a:prstGeom prst="rect">
            <a:avLst/>
          </a:prstGeom>
        </p:spPr>
      </p:pic>
    </p:spTree>
    <p:extLst>
      <p:ext uri="{BB962C8B-B14F-4D97-AF65-F5344CB8AC3E}">
        <p14:creationId xmlns:p14="http://schemas.microsoft.com/office/powerpoint/2010/main" val="486547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78264574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57975" y="1260822"/>
            <a:ext cx="7411051" cy="1661890"/>
          </a:xfrm>
          <a:prstGeom prst="rect">
            <a:avLst/>
          </a:prstGeom>
        </p:spPr>
        <p:txBody>
          <a:bodyPr lIns="99148" tIns="49574" rIns="99148" bIns="4957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457976" y="206498"/>
            <a:ext cx="8228051" cy="856963"/>
          </a:xfrm>
          <a:prstGeom prst="rect">
            <a:avLst/>
          </a:prstGeom>
        </p:spPr>
        <p:txBody>
          <a:bodyPr lIns="99148" tIns="49574" rIns="99148" bIns="49574"/>
          <a:lstStyle>
            <a:lvl1pPr algn="l">
              <a:defRPr/>
            </a:lvl1pPr>
          </a:lstStyle>
          <a:p>
            <a:r>
              <a:rPr lang="en-US" dirty="0"/>
              <a:t>Click to edit Master title style</a:t>
            </a:r>
          </a:p>
        </p:txBody>
      </p:sp>
    </p:spTree>
    <p:extLst>
      <p:ext uri="{BB962C8B-B14F-4D97-AF65-F5344CB8AC3E}">
        <p14:creationId xmlns:p14="http://schemas.microsoft.com/office/powerpoint/2010/main" val="272051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761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76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ARK">
    <p:bg>
      <p:bgPr>
        <a:solidFill>
          <a:schemeClr val="tx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940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667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78D7"/>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5703715" y="223691"/>
            <a:ext cx="3242070" cy="4706898"/>
          </a:xfrm>
          <a:prstGeom prst="rect">
            <a:avLst/>
          </a:prstGeom>
        </p:spPr>
      </p:pic>
      <p:sp>
        <p:nvSpPr>
          <p:cNvPr id="4" name="Rectangle 3"/>
          <p:cNvSpPr/>
          <p:nvPr userDrawn="1"/>
        </p:nvSpPr>
        <p:spPr bwMode="auto">
          <a:xfrm>
            <a:off x="201976" y="890733"/>
            <a:ext cx="7395458" cy="2017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algn="ctr" defTabSz="68548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933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image" Target="../media/image9.emf"/><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theme" Target="../theme/theme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 bg1="lt1" tx1="dk1" bg2="lt2" tx2="dk2" accent1="accent1" accent2="accent2" accent3="accent3" accent4="accent4" accent5="accent5" accent6="accent6" hlink="hlink" folHlink="folHlink"/>
  <p:sldLayoutIdLst>
    <p:sldLayoutId id="2147483690" r:id="rId1"/>
    <p:sldLayoutId id="2147483649" r:id="rId2"/>
    <p:sldLayoutId id="2147483655" r:id="rId3"/>
    <p:sldLayoutId id="2147483692" r:id="rId4"/>
    <p:sldLayoutId id="2147483689" r:id="rId5"/>
    <p:sldLayoutId id="2147483691" r:id="rId6"/>
    <p:sldLayoutId id="2147483712" r:id="rId7"/>
    <p:sldLayoutId id="2147483713" r:id="rId8"/>
    <p:sldLayoutId id="2147483735" r:id="rId9"/>
  </p:sldLayoutIdLst>
  <p:hf sldNum="0" hdr="0" ftr="0" dt="0"/>
  <p:txStyles>
    <p:titleStyle>
      <a:lvl1pPr algn="l" defTabSz="457200" rtl="0" eaLnBrk="1" latinLnBrk="0" hangingPunct="1">
        <a:spcBef>
          <a:spcPct val="0"/>
        </a:spcBef>
        <a:buNone/>
        <a:defRPr sz="3200" kern="1200">
          <a:solidFill>
            <a:schemeClr val="tx1"/>
          </a:solidFill>
          <a:latin typeface="Museo Sans 100"/>
          <a:ea typeface="+mj-ea"/>
          <a:cs typeface="Museo Sans 100"/>
        </a:defRPr>
      </a:lvl1pPr>
    </p:titleStyle>
    <p:body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14AD4F-6732-422D-99A2-4F0B65263E9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C09E85-A31B-4996-8E2D-964DF6E5D68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E7C970-A758-4E6C-8E14-A3AE5EACF0E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750">
                <a:solidFill>
                  <a:schemeClr val="tx1">
                    <a:tint val="75000"/>
                  </a:schemeClr>
                </a:solidFill>
                <a:latin typeface="Segoe UI" panose="020B0502040204020203" pitchFamily="34" charset="0"/>
                <a:cs typeface="Segoe UI" panose="020B0502040204020203" pitchFamily="34" charset="0"/>
              </a:defRPr>
            </a:lvl1pPr>
          </a:lstStyle>
          <a:p>
            <a:fld id="{E690718A-E1B5-4272-9800-B45FE4365A86}" type="datetimeFigureOut">
              <a:rPr lang="en-US" smtClean="0"/>
              <a:pPr/>
              <a:t>2/1/2018</a:t>
            </a:fld>
            <a:endParaRPr lang="en-US"/>
          </a:p>
        </p:txBody>
      </p:sp>
      <p:sp>
        <p:nvSpPr>
          <p:cNvPr id="5" name="Footer Placeholder 4">
            <a:extLst>
              <a:ext uri="{FF2B5EF4-FFF2-40B4-BE49-F238E27FC236}">
                <a16:creationId xmlns:a16="http://schemas.microsoft.com/office/drawing/2014/main" id="{B7BDB6B4-5884-4CDA-9C5C-CD11B5727F3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75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76980D45-4F75-45CE-935C-842F7856FBC9}"/>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750">
                <a:solidFill>
                  <a:schemeClr val="tx1">
                    <a:tint val="75000"/>
                  </a:schemeClr>
                </a:solidFill>
                <a:latin typeface="Segoe UI" panose="020B0502040204020203" pitchFamily="34" charset="0"/>
                <a:cs typeface="Segoe UI" panose="020B0502040204020203" pitchFamily="34" charset="0"/>
              </a:defRPr>
            </a:lvl1pPr>
          </a:lstStyle>
          <a:p>
            <a:fld id="{72D64617-7B2D-4051-9268-67E877065073}" type="slidenum">
              <a:rPr lang="en-US" smtClean="0"/>
              <a:pPr/>
              <a:t>‹#›</a:t>
            </a:fld>
            <a:endParaRPr lang="en-US"/>
          </a:p>
        </p:txBody>
      </p:sp>
    </p:spTree>
    <p:extLst>
      <p:ext uri="{BB962C8B-B14F-4D97-AF65-F5344CB8AC3E}">
        <p14:creationId xmlns:p14="http://schemas.microsoft.com/office/powerpoint/2010/main" val="161083426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Lst>
  <p:txStyles>
    <p:titleStyle>
      <a:lvl1pPr algn="l" defTabSz="685800" rtl="0" eaLnBrk="1" latinLnBrk="0" hangingPunct="1">
        <a:lnSpc>
          <a:spcPct val="90000"/>
        </a:lnSpc>
        <a:spcBef>
          <a:spcPct val="0"/>
        </a:spcBef>
        <a:buNone/>
        <a:defRPr sz="2250" kern="1200">
          <a:solidFill>
            <a:schemeClr val="tx1"/>
          </a:solidFill>
          <a:latin typeface="Segoe UI" panose="020B0502040204020203" pitchFamily="34" charset="0"/>
          <a:ea typeface="+mj-ea"/>
          <a:cs typeface="Segoe UI" panose="020B0502040204020203"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125" kern="1200">
          <a:solidFill>
            <a:schemeClr val="tx1"/>
          </a:solidFill>
          <a:latin typeface="Segoe UI" panose="020B0502040204020203" pitchFamily="34" charset="0"/>
          <a:ea typeface="+mn-ea"/>
          <a:cs typeface="Segoe UI" panose="020B0502040204020203"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125" kern="1200">
          <a:solidFill>
            <a:schemeClr val="tx1"/>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125" kern="1200">
          <a:solidFill>
            <a:schemeClr val="tx1"/>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125" kern="1200">
          <a:solidFill>
            <a:schemeClr val="tx1"/>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125" kern="1200">
          <a:solidFill>
            <a:schemeClr val="tx1"/>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74644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6890309" y="2259293"/>
            <a:ext cx="5143967" cy="624914"/>
          </a:xfrm>
          <a:prstGeom prst="rect">
            <a:avLst/>
          </a:prstGeom>
        </p:spPr>
      </p:pic>
    </p:spTree>
    <p:extLst>
      <p:ext uri="{BB962C8B-B14F-4D97-AF65-F5344CB8AC3E}">
        <p14:creationId xmlns:p14="http://schemas.microsoft.com/office/powerpoint/2010/main" val="1737281342"/>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4" r:id="rId19"/>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windows-hardware/test/hlk/testref/partner-guide-to-wssd-certification"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png"/><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hyperlink" Target="https://www.jofe.ch/how-to-setup-vmfleet-to-stress-test-your-storage-spaces-direct-deployment/" TargetMode="External"/><Relationship Id="rId4" Type="http://schemas.openxmlformats.org/officeDocument/2006/relationships/hyperlink" Target="https://github.com/Microsoft/diskspd/tree/master/Frameworks/VMFlee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69.pn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hyperlink" Target="https://tinyurl.com/y7yx267w" TargetMode="Externa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45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p:cNvSpPr/>
          <p:nvPr/>
        </p:nvSpPr>
        <p:spPr>
          <a:xfrm>
            <a:off x="2470358" y="2412505"/>
            <a:ext cx="1097124" cy="239996"/>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0" name="1"/>
          <p:cNvSpPr/>
          <p:nvPr/>
        </p:nvSpPr>
        <p:spPr>
          <a:xfrm>
            <a:off x="3284452" y="2882833"/>
            <a:ext cx="1097124" cy="239996"/>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8" name="1"/>
          <p:cNvSpPr/>
          <p:nvPr/>
        </p:nvSpPr>
        <p:spPr>
          <a:xfrm>
            <a:off x="4099162" y="3353609"/>
            <a:ext cx="1097124" cy="239996"/>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nvGrpSpPr>
          <p:cNvPr id="73" name="Group 72"/>
          <p:cNvGrpSpPr/>
          <p:nvPr/>
        </p:nvGrpSpPr>
        <p:grpSpPr>
          <a:xfrm>
            <a:off x="2921956" y="1466009"/>
            <a:ext cx="1603283" cy="948492"/>
            <a:chOff x="8834842" y="1441814"/>
            <a:chExt cx="2138015" cy="1264835"/>
          </a:xfrm>
        </p:grpSpPr>
        <p:sp>
          <p:nvSpPr>
            <p:cNvPr id="74" name="1"/>
            <p:cNvSpPr/>
            <p:nvPr/>
          </p:nvSpPr>
          <p:spPr>
            <a:xfrm>
              <a:off x="9964064" y="14418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5" name="1"/>
            <p:cNvSpPr/>
            <p:nvPr/>
          </p:nvSpPr>
          <p:spPr>
            <a:xfrm>
              <a:off x="10332777" y="16566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6" name="1"/>
            <p:cNvSpPr/>
            <p:nvPr/>
          </p:nvSpPr>
          <p:spPr>
            <a:xfrm>
              <a:off x="9465311" y="1730625"/>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7" name="1"/>
            <p:cNvSpPr/>
            <p:nvPr/>
          </p:nvSpPr>
          <p:spPr>
            <a:xfrm>
              <a:off x="9835361" y="1943646"/>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8" name="1"/>
            <p:cNvSpPr/>
            <p:nvPr/>
          </p:nvSpPr>
          <p:spPr>
            <a:xfrm>
              <a:off x="8834842" y="2364964"/>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9" name="1"/>
            <p:cNvSpPr/>
            <p:nvPr/>
          </p:nvSpPr>
          <p:spPr>
            <a:xfrm>
              <a:off x="9204932" y="2578633"/>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grpSp>
        <p:nvGrpSpPr>
          <p:cNvPr id="81" name="Group 80"/>
          <p:cNvGrpSpPr/>
          <p:nvPr/>
        </p:nvGrpSpPr>
        <p:grpSpPr>
          <a:xfrm>
            <a:off x="3736050" y="1936337"/>
            <a:ext cx="1603283" cy="948492"/>
            <a:chOff x="8834842" y="1441814"/>
            <a:chExt cx="2138015" cy="1264835"/>
          </a:xfrm>
        </p:grpSpPr>
        <p:sp>
          <p:nvSpPr>
            <p:cNvPr id="82" name="1"/>
            <p:cNvSpPr/>
            <p:nvPr/>
          </p:nvSpPr>
          <p:spPr>
            <a:xfrm>
              <a:off x="9964064" y="14418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3" name="1"/>
            <p:cNvSpPr/>
            <p:nvPr/>
          </p:nvSpPr>
          <p:spPr>
            <a:xfrm>
              <a:off x="10332777" y="16566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4" name="1"/>
            <p:cNvSpPr/>
            <p:nvPr/>
          </p:nvSpPr>
          <p:spPr>
            <a:xfrm>
              <a:off x="9465311" y="1730625"/>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5" name="1"/>
            <p:cNvSpPr/>
            <p:nvPr/>
          </p:nvSpPr>
          <p:spPr>
            <a:xfrm>
              <a:off x="9835361" y="1943646"/>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6" name="1"/>
            <p:cNvSpPr/>
            <p:nvPr/>
          </p:nvSpPr>
          <p:spPr>
            <a:xfrm>
              <a:off x="8834842" y="2364964"/>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7" name="1"/>
            <p:cNvSpPr/>
            <p:nvPr/>
          </p:nvSpPr>
          <p:spPr>
            <a:xfrm>
              <a:off x="9204932" y="2578633"/>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grpSp>
        <p:nvGrpSpPr>
          <p:cNvPr id="89" name="Group 88"/>
          <p:cNvGrpSpPr/>
          <p:nvPr/>
        </p:nvGrpSpPr>
        <p:grpSpPr>
          <a:xfrm>
            <a:off x="4550761" y="2407113"/>
            <a:ext cx="1603283" cy="948492"/>
            <a:chOff x="8834842" y="1441814"/>
            <a:chExt cx="2138015" cy="1264835"/>
          </a:xfrm>
        </p:grpSpPr>
        <p:sp>
          <p:nvSpPr>
            <p:cNvPr id="90" name="1"/>
            <p:cNvSpPr/>
            <p:nvPr/>
          </p:nvSpPr>
          <p:spPr>
            <a:xfrm>
              <a:off x="9964064" y="14418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1" name="1"/>
            <p:cNvSpPr/>
            <p:nvPr/>
          </p:nvSpPr>
          <p:spPr>
            <a:xfrm>
              <a:off x="10332777" y="16566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2" name="1"/>
            <p:cNvSpPr/>
            <p:nvPr/>
          </p:nvSpPr>
          <p:spPr>
            <a:xfrm>
              <a:off x="9465311" y="1730625"/>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3" name="1"/>
            <p:cNvSpPr/>
            <p:nvPr/>
          </p:nvSpPr>
          <p:spPr>
            <a:xfrm>
              <a:off x="9835361" y="1943646"/>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4" name="1"/>
            <p:cNvSpPr/>
            <p:nvPr/>
          </p:nvSpPr>
          <p:spPr>
            <a:xfrm>
              <a:off x="8834842" y="2364964"/>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5" name="1"/>
            <p:cNvSpPr/>
            <p:nvPr/>
          </p:nvSpPr>
          <p:spPr>
            <a:xfrm>
              <a:off x="9204932" y="2578633"/>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sp>
        <p:nvSpPr>
          <p:cNvPr id="2" name="TextBox 1"/>
          <p:cNvSpPr txBox="1"/>
          <p:nvPr/>
        </p:nvSpPr>
        <p:spPr>
          <a:xfrm>
            <a:off x="3900549" y="4415392"/>
            <a:ext cx="1342932" cy="323165"/>
          </a:xfrm>
          <a:prstGeom prst="rect">
            <a:avLst/>
          </a:prstGeom>
          <a:noFill/>
        </p:spPr>
        <p:txBody>
          <a:bodyPr wrap="none" rtlCol="0">
            <a:spAutoFit/>
          </a:bodyPr>
          <a:lstStyle/>
          <a:p>
            <a:pPr algn="ctr" defTabSz="685800"/>
            <a:r>
              <a:rPr lang="en-US" sz="1500">
                <a:solidFill>
                  <a:prstClr val="black">
                    <a:lumMod val="75000"/>
                    <a:lumOff val="25000"/>
                  </a:prstClr>
                </a:solidFill>
                <a:latin typeface="Segoe UI" panose="020B0502040204020203" pitchFamily="34" charset="0"/>
                <a:cs typeface="Segoe UI" panose="020B0502040204020203" pitchFamily="34" charset="0"/>
              </a:rPr>
              <a:t>Create cluster</a:t>
            </a:r>
          </a:p>
        </p:txBody>
      </p:sp>
      <p:pic>
        <p:nvPicPr>
          <p:cNvPr id="27" name="Picture 26">
            <a:extLst>
              <a:ext uri="{FF2B5EF4-FFF2-40B4-BE49-F238E27FC236}">
                <a16:creationId xmlns:a16="http://schemas.microsoft.com/office/drawing/2014/main" id="{14604B7B-C896-43F2-957B-7F82EA2CF54E}"/>
              </a:ext>
            </a:extLst>
          </p:cNvPr>
          <p:cNvPicPr>
            <a:picLocks noChangeAspect="1"/>
          </p:cNvPicPr>
          <p:nvPr/>
        </p:nvPicPr>
        <p:blipFill>
          <a:blip r:embed="rId5"/>
          <a:stretch>
            <a:fillRect/>
          </a:stretch>
        </p:blipFill>
        <p:spPr>
          <a:xfrm>
            <a:off x="7509969" y="4233120"/>
            <a:ext cx="1634031" cy="915566"/>
          </a:xfrm>
          <a:prstGeom prst="rect">
            <a:avLst/>
          </a:prstGeom>
        </p:spPr>
      </p:pic>
    </p:spTree>
    <p:extLst>
      <p:ext uri="{BB962C8B-B14F-4D97-AF65-F5344CB8AC3E}">
        <p14:creationId xmlns:p14="http://schemas.microsoft.com/office/powerpoint/2010/main" val="799784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4="http://schemas.microsoft.com/office/drawing/2010/main" xmlns:p14="http://schemas.microsoft.com/office/powerpoint/2010/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2921956" y="1466009"/>
            <a:ext cx="1603283" cy="948492"/>
            <a:chOff x="8834842" y="1441814"/>
            <a:chExt cx="2138015" cy="1264835"/>
          </a:xfrm>
        </p:grpSpPr>
        <p:sp>
          <p:nvSpPr>
            <p:cNvPr id="74" name="1"/>
            <p:cNvSpPr/>
            <p:nvPr/>
          </p:nvSpPr>
          <p:spPr>
            <a:xfrm>
              <a:off x="9964064" y="14418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5" name="1"/>
            <p:cNvSpPr/>
            <p:nvPr/>
          </p:nvSpPr>
          <p:spPr>
            <a:xfrm>
              <a:off x="10332777" y="16566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6" name="1"/>
            <p:cNvSpPr/>
            <p:nvPr/>
          </p:nvSpPr>
          <p:spPr>
            <a:xfrm>
              <a:off x="9465311" y="1730625"/>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7" name="1"/>
            <p:cNvSpPr/>
            <p:nvPr/>
          </p:nvSpPr>
          <p:spPr>
            <a:xfrm>
              <a:off x="9835361" y="1943646"/>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8" name="1"/>
            <p:cNvSpPr/>
            <p:nvPr/>
          </p:nvSpPr>
          <p:spPr>
            <a:xfrm>
              <a:off x="8834842" y="2364964"/>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9" name="1"/>
            <p:cNvSpPr/>
            <p:nvPr/>
          </p:nvSpPr>
          <p:spPr>
            <a:xfrm>
              <a:off x="9204932" y="2578633"/>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grpSp>
        <p:nvGrpSpPr>
          <p:cNvPr id="81" name="Group 80"/>
          <p:cNvGrpSpPr/>
          <p:nvPr/>
        </p:nvGrpSpPr>
        <p:grpSpPr>
          <a:xfrm>
            <a:off x="3736050" y="1936337"/>
            <a:ext cx="1603283" cy="948492"/>
            <a:chOff x="8834842" y="1441814"/>
            <a:chExt cx="2138015" cy="1264835"/>
          </a:xfrm>
        </p:grpSpPr>
        <p:sp>
          <p:nvSpPr>
            <p:cNvPr id="82" name="1"/>
            <p:cNvSpPr/>
            <p:nvPr/>
          </p:nvSpPr>
          <p:spPr>
            <a:xfrm>
              <a:off x="9964064" y="14418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3" name="1"/>
            <p:cNvSpPr/>
            <p:nvPr/>
          </p:nvSpPr>
          <p:spPr>
            <a:xfrm>
              <a:off x="10332777" y="16566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4" name="1"/>
            <p:cNvSpPr/>
            <p:nvPr/>
          </p:nvSpPr>
          <p:spPr>
            <a:xfrm>
              <a:off x="9465311" y="1730625"/>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5" name="1"/>
            <p:cNvSpPr/>
            <p:nvPr/>
          </p:nvSpPr>
          <p:spPr>
            <a:xfrm>
              <a:off x="9835361" y="1943646"/>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6" name="1"/>
            <p:cNvSpPr/>
            <p:nvPr/>
          </p:nvSpPr>
          <p:spPr>
            <a:xfrm>
              <a:off x="8834842" y="2364964"/>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7" name="1"/>
            <p:cNvSpPr/>
            <p:nvPr/>
          </p:nvSpPr>
          <p:spPr>
            <a:xfrm>
              <a:off x="9204932" y="2578633"/>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grpSp>
        <p:nvGrpSpPr>
          <p:cNvPr id="89" name="Group 88"/>
          <p:cNvGrpSpPr/>
          <p:nvPr/>
        </p:nvGrpSpPr>
        <p:grpSpPr>
          <a:xfrm>
            <a:off x="4550761" y="2407113"/>
            <a:ext cx="1603283" cy="948492"/>
            <a:chOff x="8834842" y="1441814"/>
            <a:chExt cx="2138015" cy="1264835"/>
          </a:xfrm>
        </p:grpSpPr>
        <p:sp>
          <p:nvSpPr>
            <p:cNvPr id="90" name="1"/>
            <p:cNvSpPr/>
            <p:nvPr/>
          </p:nvSpPr>
          <p:spPr>
            <a:xfrm>
              <a:off x="9964064" y="14418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1" name="1"/>
            <p:cNvSpPr/>
            <p:nvPr/>
          </p:nvSpPr>
          <p:spPr>
            <a:xfrm>
              <a:off x="10332777" y="16566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2" name="1"/>
            <p:cNvSpPr/>
            <p:nvPr/>
          </p:nvSpPr>
          <p:spPr>
            <a:xfrm>
              <a:off x="9465311" y="1730625"/>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3" name="1"/>
            <p:cNvSpPr/>
            <p:nvPr/>
          </p:nvSpPr>
          <p:spPr>
            <a:xfrm>
              <a:off x="9835361" y="1943646"/>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4" name="1"/>
            <p:cNvSpPr/>
            <p:nvPr/>
          </p:nvSpPr>
          <p:spPr>
            <a:xfrm>
              <a:off x="8834842" y="2364964"/>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5" name="1"/>
            <p:cNvSpPr/>
            <p:nvPr/>
          </p:nvSpPr>
          <p:spPr>
            <a:xfrm>
              <a:off x="9204932" y="2578633"/>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sp>
        <p:nvSpPr>
          <p:cNvPr id="9" name="1"/>
          <p:cNvSpPr/>
          <p:nvPr/>
        </p:nvSpPr>
        <p:spPr>
          <a:xfrm>
            <a:off x="2470358" y="2412505"/>
            <a:ext cx="1097124" cy="239996"/>
          </a:xfrm>
          <a:prstGeom prst="rect">
            <a:avLst/>
          </a:prstGeom>
          <a:blipFill>
            <a:blip r:embed="rId4"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0" name="1"/>
          <p:cNvSpPr/>
          <p:nvPr/>
        </p:nvSpPr>
        <p:spPr>
          <a:xfrm>
            <a:off x="3284452" y="2882833"/>
            <a:ext cx="1097124" cy="239996"/>
          </a:xfrm>
          <a:prstGeom prst="rect">
            <a:avLst/>
          </a:prstGeom>
          <a:blipFill>
            <a:blip r:embed="rId4"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8" name="1"/>
          <p:cNvSpPr/>
          <p:nvPr/>
        </p:nvSpPr>
        <p:spPr>
          <a:xfrm>
            <a:off x="4099162" y="3353609"/>
            <a:ext cx="1097124" cy="239996"/>
          </a:xfrm>
          <a:prstGeom prst="rect">
            <a:avLst/>
          </a:prstGeom>
          <a:blipFill>
            <a:blip r:embed="rId4"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pic>
        <p:nvPicPr>
          <p:cNvPr id="26" name="Picture 25">
            <a:extLst>
              <a:ext uri="{FF2B5EF4-FFF2-40B4-BE49-F238E27FC236}">
                <a16:creationId xmlns:a16="http://schemas.microsoft.com/office/drawing/2014/main" id="{7D9804FB-9FB3-4909-95B7-1B5E0A0CA8F1}"/>
              </a:ext>
            </a:extLst>
          </p:cNvPr>
          <p:cNvPicPr>
            <a:picLocks noChangeAspect="1"/>
          </p:cNvPicPr>
          <p:nvPr/>
        </p:nvPicPr>
        <p:blipFill>
          <a:blip r:embed="rId5"/>
          <a:stretch>
            <a:fillRect/>
          </a:stretch>
        </p:blipFill>
        <p:spPr>
          <a:xfrm>
            <a:off x="7509969" y="4233120"/>
            <a:ext cx="1634031" cy="915566"/>
          </a:xfrm>
          <a:prstGeom prst="rect">
            <a:avLst/>
          </a:prstGeom>
        </p:spPr>
      </p:pic>
    </p:spTree>
    <p:extLst>
      <p:ext uri="{BB962C8B-B14F-4D97-AF65-F5344CB8AC3E}">
        <p14:creationId xmlns:p14="http://schemas.microsoft.com/office/powerpoint/2010/main" val="361051244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xmlns:a14="http://schemas.microsoft.com/office/drawing/2010/main">
      <p:transition spd="slow"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3179095" y="1958858"/>
            <a:ext cx="1603283" cy="948492"/>
            <a:chOff x="8834842" y="1441814"/>
            <a:chExt cx="2138015" cy="1264835"/>
          </a:xfrm>
        </p:grpSpPr>
        <p:sp>
          <p:nvSpPr>
            <p:cNvPr id="74" name="1"/>
            <p:cNvSpPr/>
            <p:nvPr/>
          </p:nvSpPr>
          <p:spPr>
            <a:xfrm>
              <a:off x="9964064" y="14418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5" name="1"/>
            <p:cNvSpPr/>
            <p:nvPr/>
          </p:nvSpPr>
          <p:spPr>
            <a:xfrm>
              <a:off x="10332777" y="16566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6" name="1"/>
            <p:cNvSpPr/>
            <p:nvPr/>
          </p:nvSpPr>
          <p:spPr>
            <a:xfrm>
              <a:off x="9465311" y="1730625"/>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7" name="1"/>
            <p:cNvSpPr/>
            <p:nvPr/>
          </p:nvSpPr>
          <p:spPr>
            <a:xfrm>
              <a:off x="9835361" y="1943646"/>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8" name="1"/>
            <p:cNvSpPr/>
            <p:nvPr/>
          </p:nvSpPr>
          <p:spPr>
            <a:xfrm>
              <a:off x="8834842" y="2364964"/>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9" name="1"/>
            <p:cNvSpPr/>
            <p:nvPr/>
          </p:nvSpPr>
          <p:spPr>
            <a:xfrm>
              <a:off x="9204932" y="2578633"/>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grpSp>
        <p:nvGrpSpPr>
          <p:cNvPr id="81" name="Group 80"/>
          <p:cNvGrpSpPr/>
          <p:nvPr/>
        </p:nvGrpSpPr>
        <p:grpSpPr>
          <a:xfrm>
            <a:off x="3736050" y="2279189"/>
            <a:ext cx="1603283" cy="948492"/>
            <a:chOff x="8834842" y="1441814"/>
            <a:chExt cx="2138015" cy="1264835"/>
          </a:xfrm>
        </p:grpSpPr>
        <p:sp>
          <p:nvSpPr>
            <p:cNvPr id="82" name="1"/>
            <p:cNvSpPr/>
            <p:nvPr/>
          </p:nvSpPr>
          <p:spPr>
            <a:xfrm>
              <a:off x="9964064" y="14418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3" name="1"/>
            <p:cNvSpPr/>
            <p:nvPr/>
          </p:nvSpPr>
          <p:spPr>
            <a:xfrm>
              <a:off x="10332777" y="16566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4" name="1"/>
            <p:cNvSpPr/>
            <p:nvPr/>
          </p:nvSpPr>
          <p:spPr>
            <a:xfrm>
              <a:off x="9465311" y="1730625"/>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5" name="1"/>
            <p:cNvSpPr/>
            <p:nvPr/>
          </p:nvSpPr>
          <p:spPr>
            <a:xfrm>
              <a:off x="9835361" y="1943646"/>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6" name="1"/>
            <p:cNvSpPr/>
            <p:nvPr/>
          </p:nvSpPr>
          <p:spPr>
            <a:xfrm>
              <a:off x="8834842" y="2364964"/>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7" name="1"/>
            <p:cNvSpPr/>
            <p:nvPr/>
          </p:nvSpPr>
          <p:spPr>
            <a:xfrm>
              <a:off x="9204932" y="2578633"/>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grpSp>
        <p:nvGrpSpPr>
          <p:cNvPr id="89" name="Group 88"/>
          <p:cNvGrpSpPr/>
          <p:nvPr/>
        </p:nvGrpSpPr>
        <p:grpSpPr>
          <a:xfrm>
            <a:off x="4286479" y="2599967"/>
            <a:ext cx="1603283" cy="948492"/>
            <a:chOff x="8834842" y="1441814"/>
            <a:chExt cx="2138015" cy="1264835"/>
          </a:xfrm>
        </p:grpSpPr>
        <p:sp>
          <p:nvSpPr>
            <p:cNvPr id="90" name="1"/>
            <p:cNvSpPr/>
            <p:nvPr/>
          </p:nvSpPr>
          <p:spPr>
            <a:xfrm>
              <a:off x="9964064" y="14418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1" name="1"/>
            <p:cNvSpPr/>
            <p:nvPr/>
          </p:nvSpPr>
          <p:spPr>
            <a:xfrm>
              <a:off x="10332777" y="16566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2" name="1"/>
            <p:cNvSpPr/>
            <p:nvPr/>
          </p:nvSpPr>
          <p:spPr>
            <a:xfrm>
              <a:off x="9465311" y="1730625"/>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3" name="1"/>
            <p:cNvSpPr/>
            <p:nvPr/>
          </p:nvSpPr>
          <p:spPr>
            <a:xfrm>
              <a:off x="9835361" y="1943646"/>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4" name="1"/>
            <p:cNvSpPr/>
            <p:nvPr/>
          </p:nvSpPr>
          <p:spPr>
            <a:xfrm>
              <a:off x="8834842" y="2364964"/>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5" name="1"/>
            <p:cNvSpPr/>
            <p:nvPr/>
          </p:nvSpPr>
          <p:spPr>
            <a:xfrm>
              <a:off x="9204932" y="2578633"/>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sp>
        <p:nvSpPr>
          <p:cNvPr id="26" name="1"/>
          <p:cNvSpPr/>
          <p:nvPr/>
        </p:nvSpPr>
        <p:spPr>
          <a:xfrm>
            <a:off x="2145773" y="3100691"/>
            <a:ext cx="3387371" cy="239996"/>
          </a:xfrm>
          <a:prstGeom prst="rect">
            <a:avLst/>
          </a:prstGeom>
          <a:solidFill>
            <a:srgbClr val="0070C0"/>
          </a:solidFill>
          <a:ln>
            <a:noFill/>
          </a:ln>
          <a:scene3d>
            <a:camera prst="isometricLeftDown"/>
            <a:lightRig rig="balanced" dir="t"/>
          </a:scene3d>
          <a:sp3d extrusionH="2794000" contourW="12700" prstMaterial="legacyWireframe">
            <a:extrusionClr>
              <a:srgbClr val="0070C0"/>
            </a:extrusionClr>
            <a:contourClr>
              <a:srgbClr val="0070C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b="1" spc="225">
                <a:solidFill>
                  <a:prstClr val="white"/>
                </a:solidFill>
                <a:latin typeface="Segoe UI" panose="020B0502040204020203" pitchFamily="34" charset="0"/>
                <a:cs typeface="Segoe UI" panose="020B0502040204020203" pitchFamily="34" charset="0"/>
              </a:rPr>
              <a:t>STORAGE POOL</a:t>
            </a:r>
          </a:p>
        </p:txBody>
      </p:sp>
      <p:sp>
        <p:nvSpPr>
          <p:cNvPr id="9" name="1"/>
          <p:cNvSpPr/>
          <p:nvPr/>
        </p:nvSpPr>
        <p:spPr>
          <a:xfrm>
            <a:off x="2470358" y="1576805"/>
            <a:ext cx="1097124" cy="239996"/>
          </a:xfrm>
          <a:prstGeom prst="rect">
            <a:avLst/>
          </a:prstGeom>
          <a:blipFill>
            <a:blip r:embed="rId4"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0" name="1"/>
          <p:cNvSpPr/>
          <p:nvPr/>
        </p:nvSpPr>
        <p:spPr>
          <a:xfrm>
            <a:off x="3284452" y="2047133"/>
            <a:ext cx="1097124" cy="239996"/>
          </a:xfrm>
          <a:prstGeom prst="rect">
            <a:avLst/>
          </a:prstGeom>
          <a:blipFill>
            <a:blip r:embed="rId4"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8" name="1"/>
          <p:cNvSpPr/>
          <p:nvPr/>
        </p:nvSpPr>
        <p:spPr>
          <a:xfrm>
            <a:off x="4099162" y="2517909"/>
            <a:ext cx="1097124" cy="239996"/>
          </a:xfrm>
          <a:prstGeom prst="rect">
            <a:avLst/>
          </a:prstGeom>
          <a:blipFill>
            <a:blip r:embed="rId4"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27" name="TextBox 26"/>
          <p:cNvSpPr txBox="1"/>
          <p:nvPr/>
        </p:nvSpPr>
        <p:spPr>
          <a:xfrm>
            <a:off x="2998272" y="4415392"/>
            <a:ext cx="3147528" cy="323165"/>
          </a:xfrm>
          <a:prstGeom prst="rect">
            <a:avLst/>
          </a:prstGeom>
          <a:noFill/>
        </p:spPr>
        <p:txBody>
          <a:bodyPr wrap="none" rtlCol="0">
            <a:spAutoFit/>
          </a:bodyPr>
          <a:lstStyle/>
          <a:p>
            <a:pPr algn="ctr" defTabSz="685800"/>
            <a:r>
              <a:rPr lang="en-US" sz="1500" dirty="0">
                <a:solidFill>
                  <a:prstClr val="black">
                    <a:lumMod val="75000"/>
                    <a:lumOff val="25000"/>
                  </a:prstClr>
                </a:solidFill>
                <a:latin typeface="Segoe UI" panose="020B0502040204020203" pitchFamily="34" charset="0"/>
                <a:cs typeface="Segoe UI" panose="020B0502040204020203" pitchFamily="34" charset="0"/>
              </a:rPr>
              <a:t>Software-defined “pool” of storage</a:t>
            </a:r>
          </a:p>
        </p:txBody>
      </p:sp>
      <p:pic>
        <p:nvPicPr>
          <p:cNvPr id="28" name="Picture 27">
            <a:extLst>
              <a:ext uri="{FF2B5EF4-FFF2-40B4-BE49-F238E27FC236}">
                <a16:creationId xmlns:a16="http://schemas.microsoft.com/office/drawing/2014/main" id="{7BFE9D7B-C08E-4929-BF1C-00BFB67AAB35}"/>
              </a:ext>
            </a:extLst>
          </p:cNvPr>
          <p:cNvPicPr>
            <a:picLocks noChangeAspect="1"/>
          </p:cNvPicPr>
          <p:nvPr/>
        </p:nvPicPr>
        <p:blipFill>
          <a:blip r:embed="rId5"/>
          <a:stretch>
            <a:fillRect/>
          </a:stretch>
        </p:blipFill>
        <p:spPr>
          <a:xfrm>
            <a:off x="7509969" y="4233120"/>
            <a:ext cx="1634031" cy="915566"/>
          </a:xfrm>
          <a:prstGeom prst="rect">
            <a:avLst/>
          </a:prstGeom>
        </p:spPr>
      </p:pic>
    </p:spTree>
    <p:extLst>
      <p:ext uri="{BB962C8B-B14F-4D97-AF65-F5344CB8AC3E}">
        <p14:creationId xmlns:p14="http://schemas.microsoft.com/office/powerpoint/2010/main" val="1622269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4="http://schemas.microsoft.com/office/drawing/2010/main" xmlns:p14="http://schemas.microsoft.com/office/powerpoint/2010/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3171952" y="1601721"/>
            <a:ext cx="1603283" cy="948492"/>
            <a:chOff x="8834842" y="1441814"/>
            <a:chExt cx="2138015" cy="1264835"/>
          </a:xfrm>
        </p:grpSpPr>
        <p:sp>
          <p:nvSpPr>
            <p:cNvPr id="74" name="1"/>
            <p:cNvSpPr/>
            <p:nvPr/>
          </p:nvSpPr>
          <p:spPr>
            <a:xfrm>
              <a:off x="9964064" y="14418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5" name="1"/>
            <p:cNvSpPr/>
            <p:nvPr/>
          </p:nvSpPr>
          <p:spPr>
            <a:xfrm>
              <a:off x="10332777" y="16566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6" name="1"/>
            <p:cNvSpPr/>
            <p:nvPr/>
          </p:nvSpPr>
          <p:spPr>
            <a:xfrm>
              <a:off x="9465311" y="1730625"/>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7" name="1"/>
            <p:cNvSpPr/>
            <p:nvPr/>
          </p:nvSpPr>
          <p:spPr>
            <a:xfrm>
              <a:off x="9835361" y="1943646"/>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8" name="1"/>
            <p:cNvSpPr/>
            <p:nvPr/>
          </p:nvSpPr>
          <p:spPr>
            <a:xfrm>
              <a:off x="8834842" y="2364964"/>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9" name="1"/>
            <p:cNvSpPr/>
            <p:nvPr/>
          </p:nvSpPr>
          <p:spPr>
            <a:xfrm>
              <a:off x="9204932" y="2578633"/>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grpSp>
        <p:nvGrpSpPr>
          <p:cNvPr id="81" name="Group 80"/>
          <p:cNvGrpSpPr/>
          <p:nvPr/>
        </p:nvGrpSpPr>
        <p:grpSpPr>
          <a:xfrm>
            <a:off x="3728907" y="1922052"/>
            <a:ext cx="1603283" cy="948492"/>
            <a:chOff x="8834842" y="1441814"/>
            <a:chExt cx="2138015" cy="1264835"/>
          </a:xfrm>
        </p:grpSpPr>
        <p:sp>
          <p:nvSpPr>
            <p:cNvPr id="82" name="1"/>
            <p:cNvSpPr/>
            <p:nvPr/>
          </p:nvSpPr>
          <p:spPr>
            <a:xfrm>
              <a:off x="9964064" y="14418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3" name="1"/>
            <p:cNvSpPr/>
            <p:nvPr/>
          </p:nvSpPr>
          <p:spPr>
            <a:xfrm>
              <a:off x="10332777" y="16566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4" name="1"/>
            <p:cNvSpPr/>
            <p:nvPr/>
          </p:nvSpPr>
          <p:spPr>
            <a:xfrm>
              <a:off x="9465311" y="1730625"/>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5" name="1"/>
            <p:cNvSpPr/>
            <p:nvPr/>
          </p:nvSpPr>
          <p:spPr>
            <a:xfrm>
              <a:off x="9835361" y="1943646"/>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6" name="1"/>
            <p:cNvSpPr/>
            <p:nvPr/>
          </p:nvSpPr>
          <p:spPr>
            <a:xfrm>
              <a:off x="8834842" y="2364964"/>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7" name="1"/>
            <p:cNvSpPr/>
            <p:nvPr/>
          </p:nvSpPr>
          <p:spPr>
            <a:xfrm>
              <a:off x="9204932" y="2578633"/>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grpSp>
        <p:nvGrpSpPr>
          <p:cNvPr id="89" name="Group 88"/>
          <p:cNvGrpSpPr/>
          <p:nvPr/>
        </p:nvGrpSpPr>
        <p:grpSpPr>
          <a:xfrm>
            <a:off x="4279336" y="2242830"/>
            <a:ext cx="1603283" cy="948492"/>
            <a:chOff x="8834842" y="1441814"/>
            <a:chExt cx="2138015" cy="1264835"/>
          </a:xfrm>
        </p:grpSpPr>
        <p:sp>
          <p:nvSpPr>
            <p:cNvPr id="90" name="1"/>
            <p:cNvSpPr/>
            <p:nvPr/>
          </p:nvSpPr>
          <p:spPr>
            <a:xfrm>
              <a:off x="9964064" y="14418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1" name="1"/>
            <p:cNvSpPr/>
            <p:nvPr/>
          </p:nvSpPr>
          <p:spPr>
            <a:xfrm>
              <a:off x="10332777" y="16566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2" name="1"/>
            <p:cNvSpPr/>
            <p:nvPr/>
          </p:nvSpPr>
          <p:spPr>
            <a:xfrm>
              <a:off x="9465311" y="1730625"/>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3" name="1"/>
            <p:cNvSpPr/>
            <p:nvPr/>
          </p:nvSpPr>
          <p:spPr>
            <a:xfrm>
              <a:off x="9835361" y="1943646"/>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4" name="1"/>
            <p:cNvSpPr/>
            <p:nvPr/>
          </p:nvSpPr>
          <p:spPr>
            <a:xfrm>
              <a:off x="8834842" y="2364964"/>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5" name="1"/>
            <p:cNvSpPr/>
            <p:nvPr/>
          </p:nvSpPr>
          <p:spPr>
            <a:xfrm>
              <a:off x="9204932" y="2578633"/>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sp>
        <p:nvSpPr>
          <p:cNvPr id="26" name="1"/>
          <p:cNvSpPr/>
          <p:nvPr/>
        </p:nvSpPr>
        <p:spPr>
          <a:xfrm>
            <a:off x="2138631" y="2743554"/>
            <a:ext cx="3387371" cy="239996"/>
          </a:xfrm>
          <a:prstGeom prst="rect">
            <a:avLst/>
          </a:prstGeom>
          <a:solidFill>
            <a:srgbClr val="0070C0"/>
          </a:solidFill>
          <a:ln>
            <a:noFill/>
          </a:ln>
          <a:scene3d>
            <a:camera prst="isometricLeftDown"/>
            <a:lightRig rig="balanced" dir="t"/>
          </a:scene3d>
          <a:sp3d extrusionH="2794000" prstMaterial="matte">
            <a:extrusionClr>
              <a:srgbClr val="0070C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b="1" spc="225">
                <a:solidFill>
                  <a:prstClr val="white"/>
                </a:solidFill>
                <a:latin typeface="Segoe UI" panose="020B0502040204020203" pitchFamily="34" charset="0"/>
                <a:cs typeface="Segoe UI" panose="020B0502040204020203" pitchFamily="34" charset="0"/>
              </a:rPr>
              <a:t>STORAGE POOL</a:t>
            </a:r>
          </a:p>
        </p:txBody>
      </p:sp>
      <p:sp>
        <p:nvSpPr>
          <p:cNvPr id="9" name="1"/>
          <p:cNvSpPr/>
          <p:nvPr/>
        </p:nvSpPr>
        <p:spPr>
          <a:xfrm>
            <a:off x="2470358" y="2026798"/>
            <a:ext cx="1097124" cy="239996"/>
          </a:xfrm>
          <a:prstGeom prst="rect">
            <a:avLst/>
          </a:prstGeom>
          <a:blipFill>
            <a:blip r:embed="rId4"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0" name="1"/>
          <p:cNvSpPr/>
          <p:nvPr/>
        </p:nvSpPr>
        <p:spPr>
          <a:xfrm>
            <a:off x="3284452" y="2497126"/>
            <a:ext cx="1097124" cy="239996"/>
          </a:xfrm>
          <a:prstGeom prst="rect">
            <a:avLst/>
          </a:prstGeom>
          <a:blipFill>
            <a:blip r:embed="rId4"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8" name="1"/>
          <p:cNvSpPr/>
          <p:nvPr/>
        </p:nvSpPr>
        <p:spPr>
          <a:xfrm>
            <a:off x="4099162" y="2967901"/>
            <a:ext cx="1097124" cy="239996"/>
          </a:xfrm>
          <a:prstGeom prst="rect">
            <a:avLst/>
          </a:prstGeom>
          <a:blipFill>
            <a:blip r:embed="rId4"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pic>
        <p:nvPicPr>
          <p:cNvPr id="27" name="Picture 26">
            <a:extLst>
              <a:ext uri="{FF2B5EF4-FFF2-40B4-BE49-F238E27FC236}">
                <a16:creationId xmlns:a16="http://schemas.microsoft.com/office/drawing/2014/main" id="{94DFC9D0-BA67-41A4-8DEA-476AB49387C5}"/>
              </a:ext>
            </a:extLst>
          </p:cNvPr>
          <p:cNvPicPr>
            <a:picLocks noChangeAspect="1"/>
          </p:cNvPicPr>
          <p:nvPr/>
        </p:nvPicPr>
        <p:blipFill>
          <a:blip r:embed="rId5"/>
          <a:stretch>
            <a:fillRect/>
          </a:stretch>
        </p:blipFill>
        <p:spPr>
          <a:xfrm>
            <a:off x="7509969" y="4233120"/>
            <a:ext cx="1634031" cy="915566"/>
          </a:xfrm>
          <a:prstGeom prst="rect">
            <a:avLst/>
          </a:prstGeom>
        </p:spPr>
      </p:pic>
    </p:spTree>
    <p:extLst>
      <p:ext uri="{BB962C8B-B14F-4D97-AF65-F5344CB8AC3E}">
        <p14:creationId xmlns:p14="http://schemas.microsoft.com/office/powerpoint/2010/main" val="1629909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4="http://schemas.microsoft.com/office/drawing/2010/main" xmlns:p14="http://schemas.microsoft.com/office/powerpoint/2010/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3179095" y="1730291"/>
            <a:ext cx="1603283" cy="948492"/>
            <a:chOff x="8834842" y="1441814"/>
            <a:chExt cx="2138015" cy="1264835"/>
          </a:xfrm>
        </p:grpSpPr>
        <p:sp>
          <p:nvSpPr>
            <p:cNvPr id="74" name="1"/>
            <p:cNvSpPr/>
            <p:nvPr/>
          </p:nvSpPr>
          <p:spPr>
            <a:xfrm>
              <a:off x="9964064" y="14418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5" name="1"/>
            <p:cNvSpPr/>
            <p:nvPr/>
          </p:nvSpPr>
          <p:spPr>
            <a:xfrm>
              <a:off x="10332777" y="16566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6" name="1"/>
            <p:cNvSpPr/>
            <p:nvPr/>
          </p:nvSpPr>
          <p:spPr>
            <a:xfrm>
              <a:off x="9465311" y="1730625"/>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7" name="1"/>
            <p:cNvSpPr/>
            <p:nvPr/>
          </p:nvSpPr>
          <p:spPr>
            <a:xfrm>
              <a:off x="9835361" y="1943646"/>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8" name="1"/>
            <p:cNvSpPr/>
            <p:nvPr/>
          </p:nvSpPr>
          <p:spPr>
            <a:xfrm>
              <a:off x="8834842" y="2364964"/>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9" name="1"/>
            <p:cNvSpPr/>
            <p:nvPr/>
          </p:nvSpPr>
          <p:spPr>
            <a:xfrm>
              <a:off x="9204932" y="2578633"/>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grpSp>
        <p:nvGrpSpPr>
          <p:cNvPr id="81" name="Group 80"/>
          <p:cNvGrpSpPr/>
          <p:nvPr/>
        </p:nvGrpSpPr>
        <p:grpSpPr>
          <a:xfrm>
            <a:off x="3736050" y="2050621"/>
            <a:ext cx="1603283" cy="948492"/>
            <a:chOff x="8834842" y="1441814"/>
            <a:chExt cx="2138015" cy="1264835"/>
          </a:xfrm>
        </p:grpSpPr>
        <p:sp>
          <p:nvSpPr>
            <p:cNvPr id="82" name="1"/>
            <p:cNvSpPr/>
            <p:nvPr/>
          </p:nvSpPr>
          <p:spPr>
            <a:xfrm>
              <a:off x="9964064" y="14418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3" name="1"/>
            <p:cNvSpPr/>
            <p:nvPr/>
          </p:nvSpPr>
          <p:spPr>
            <a:xfrm>
              <a:off x="10332777" y="16566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4" name="1"/>
            <p:cNvSpPr/>
            <p:nvPr/>
          </p:nvSpPr>
          <p:spPr>
            <a:xfrm>
              <a:off x="9465311" y="1730625"/>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5" name="1"/>
            <p:cNvSpPr/>
            <p:nvPr/>
          </p:nvSpPr>
          <p:spPr>
            <a:xfrm>
              <a:off x="9835361" y="1943646"/>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6" name="1"/>
            <p:cNvSpPr/>
            <p:nvPr/>
          </p:nvSpPr>
          <p:spPr>
            <a:xfrm>
              <a:off x="8834842" y="2364964"/>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7" name="1"/>
            <p:cNvSpPr/>
            <p:nvPr/>
          </p:nvSpPr>
          <p:spPr>
            <a:xfrm>
              <a:off x="9204932" y="2578633"/>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grpSp>
        <p:nvGrpSpPr>
          <p:cNvPr id="89" name="Group 88"/>
          <p:cNvGrpSpPr/>
          <p:nvPr/>
        </p:nvGrpSpPr>
        <p:grpSpPr>
          <a:xfrm>
            <a:off x="4286479" y="2371400"/>
            <a:ext cx="1603283" cy="948492"/>
            <a:chOff x="8834842" y="1441814"/>
            <a:chExt cx="2138015" cy="1264835"/>
          </a:xfrm>
        </p:grpSpPr>
        <p:sp>
          <p:nvSpPr>
            <p:cNvPr id="90" name="1"/>
            <p:cNvSpPr/>
            <p:nvPr/>
          </p:nvSpPr>
          <p:spPr>
            <a:xfrm>
              <a:off x="9964064" y="14418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1" name="1"/>
            <p:cNvSpPr/>
            <p:nvPr/>
          </p:nvSpPr>
          <p:spPr>
            <a:xfrm>
              <a:off x="10332777" y="16566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2" name="1"/>
            <p:cNvSpPr/>
            <p:nvPr/>
          </p:nvSpPr>
          <p:spPr>
            <a:xfrm>
              <a:off x="9465311" y="1730625"/>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3" name="1"/>
            <p:cNvSpPr/>
            <p:nvPr/>
          </p:nvSpPr>
          <p:spPr>
            <a:xfrm>
              <a:off x="9835361" y="1943646"/>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4" name="1"/>
            <p:cNvSpPr/>
            <p:nvPr/>
          </p:nvSpPr>
          <p:spPr>
            <a:xfrm>
              <a:off x="8834842" y="2364964"/>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5" name="1"/>
            <p:cNvSpPr/>
            <p:nvPr/>
          </p:nvSpPr>
          <p:spPr>
            <a:xfrm>
              <a:off x="9204932" y="2578633"/>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sp>
        <p:nvSpPr>
          <p:cNvPr id="26" name="1"/>
          <p:cNvSpPr/>
          <p:nvPr/>
        </p:nvSpPr>
        <p:spPr>
          <a:xfrm>
            <a:off x="2145773" y="2872123"/>
            <a:ext cx="3387371" cy="239996"/>
          </a:xfrm>
          <a:prstGeom prst="rect">
            <a:avLst/>
          </a:prstGeom>
          <a:solidFill>
            <a:srgbClr val="0070C0"/>
          </a:solidFill>
          <a:ln>
            <a:noFill/>
          </a:ln>
          <a:scene3d>
            <a:camera prst="isometricLeftDown"/>
            <a:lightRig rig="balanced" dir="t"/>
          </a:scene3d>
          <a:sp3d extrusionH="2794000" prstMaterial="matte">
            <a:extrusionClr>
              <a:srgbClr val="0070C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b="1" spc="225">
                <a:solidFill>
                  <a:prstClr val="white"/>
                </a:solidFill>
                <a:latin typeface="Segoe UI" panose="020B0502040204020203" pitchFamily="34" charset="0"/>
                <a:cs typeface="Segoe UI" panose="020B0502040204020203" pitchFamily="34" charset="0"/>
              </a:rPr>
              <a:t>STORAGE POOL</a:t>
            </a:r>
          </a:p>
        </p:txBody>
      </p:sp>
      <p:sp>
        <p:nvSpPr>
          <p:cNvPr id="28" name="1"/>
          <p:cNvSpPr/>
          <p:nvPr/>
        </p:nvSpPr>
        <p:spPr>
          <a:xfrm>
            <a:off x="2147275" y="2621783"/>
            <a:ext cx="3387371" cy="239996"/>
          </a:xfrm>
          <a:prstGeom prst="rect">
            <a:avLst/>
          </a:prstGeom>
          <a:solidFill>
            <a:srgbClr val="00B0F0"/>
          </a:solidFill>
          <a:ln>
            <a:noFill/>
          </a:ln>
          <a:scene3d>
            <a:camera prst="isometricLeftDown"/>
            <a:lightRig rig="balanced" dir="t"/>
          </a:scene3d>
          <a:sp3d extrusionH="27940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b="1" spc="225">
                <a:solidFill>
                  <a:prstClr val="white"/>
                </a:solidFill>
                <a:latin typeface="Segoe UI" panose="020B0502040204020203" pitchFamily="34" charset="0"/>
                <a:cs typeface="Segoe UI" panose="020B0502040204020203" pitchFamily="34" charset="0"/>
              </a:rPr>
              <a:t>VOLUMES</a:t>
            </a:r>
          </a:p>
        </p:txBody>
      </p:sp>
      <p:sp>
        <p:nvSpPr>
          <p:cNvPr id="9" name="1"/>
          <p:cNvSpPr/>
          <p:nvPr/>
        </p:nvSpPr>
        <p:spPr>
          <a:xfrm>
            <a:off x="2470358" y="1891085"/>
            <a:ext cx="1097124" cy="239996"/>
          </a:xfrm>
          <a:prstGeom prst="rect">
            <a:avLst/>
          </a:prstGeom>
          <a:blipFill>
            <a:blip r:embed="rId4"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0" name="1"/>
          <p:cNvSpPr/>
          <p:nvPr/>
        </p:nvSpPr>
        <p:spPr>
          <a:xfrm>
            <a:off x="3284452" y="2361413"/>
            <a:ext cx="1097124" cy="239996"/>
          </a:xfrm>
          <a:prstGeom prst="rect">
            <a:avLst/>
          </a:prstGeom>
          <a:blipFill>
            <a:blip r:embed="rId4"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8" name="1"/>
          <p:cNvSpPr/>
          <p:nvPr/>
        </p:nvSpPr>
        <p:spPr>
          <a:xfrm>
            <a:off x="4099162" y="2832190"/>
            <a:ext cx="1097124" cy="239996"/>
          </a:xfrm>
          <a:prstGeom prst="rect">
            <a:avLst/>
          </a:prstGeom>
          <a:blipFill>
            <a:blip r:embed="rId4"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27" name="TextBox 26"/>
          <p:cNvSpPr txBox="1"/>
          <p:nvPr/>
        </p:nvSpPr>
        <p:spPr>
          <a:xfrm>
            <a:off x="3826685" y="4415392"/>
            <a:ext cx="1490729" cy="323165"/>
          </a:xfrm>
          <a:prstGeom prst="rect">
            <a:avLst/>
          </a:prstGeom>
          <a:noFill/>
        </p:spPr>
        <p:txBody>
          <a:bodyPr wrap="none" rtlCol="0">
            <a:spAutoFit/>
          </a:bodyPr>
          <a:lstStyle/>
          <a:p>
            <a:pPr algn="ctr" defTabSz="685800"/>
            <a:r>
              <a:rPr lang="en-US" sz="1500">
                <a:solidFill>
                  <a:prstClr val="black">
                    <a:lumMod val="75000"/>
                    <a:lumOff val="25000"/>
                  </a:prstClr>
                </a:solidFill>
                <a:latin typeface="Segoe UI" panose="020B0502040204020203" pitchFamily="34" charset="0"/>
                <a:cs typeface="Segoe UI" panose="020B0502040204020203" pitchFamily="34" charset="0"/>
              </a:rPr>
              <a:t>Create volumes</a:t>
            </a:r>
          </a:p>
        </p:txBody>
      </p:sp>
      <p:pic>
        <p:nvPicPr>
          <p:cNvPr id="29" name="Picture 28">
            <a:extLst>
              <a:ext uri="{FF2B5EF4-FFF2-40B4-BE49-F238E27FC236}">
                <a16:creationId xmlns:a16="http://schemas.microsoft.com/office/drawing/2014/main" id="{02A81784-06A5-45B8-81D7-374B509DF288}"/>
              </a:ext>
            </a:extLst>
          </p:cNvPr>
          <p:cNvPicPr>
            <a:picLocks noChangeAspect="1"/>
          </p:cNvPicPr>
          <p:nvPr/>
        </p:nvPicPr>
        <p:blipFill>
          <a:blip r:embed="rId5"/>
          <a:stretch>
            <a:fillRect/>
          </a:stretch>
        </p:blipFill>
        <p:spPr>
          <a:xfrm>
            <a:off x="7509969" y="4233120"/>
            <a:ext cx="1634031" cy="915566"/>
          </a:xfrm>
          <a:prstGeom prst="rect">
            <a:avLst/>
          </a:prstGeom>
        </p:spPr>
      </p:pic>
    </p:spTree>
    <p:extLst>
      <p:ext uri="{BB962C8B-B14F-4D97-AF65-F5344CB8AC3E}">
        <p14:creationId xmlns:p14="http://schemas.microsoft.com/office/powerpoint/2010/main" val="4110465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4="http://schemas.microsoft.com/office/drawing/2010/main" xmlns:p14="http://schemas.microsoft.com/office/powerpoint/2010/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BADCC4-F595-4B88-BC94-3C602B60E4B2}"/>
              </a:ext>
            </a:extLst>
          </p:cNvPr>
          <p:cNvSpPr txBox="1"/>
          <p:nvPr/>
        </p:nvSpPr>
        <p:spPr>
          <a:xfrm>
            <a:off x="2737149" y="195486"/>
            <a:ext cx="3360856" cy="323165"/>
          </a:xfrm>
          <a:prstGeom prst="rect">
            <a:avLst/>
          </a:prstGeom>
          <a:noFill/>
        </p:spPr>
        <p:txBody>
          <a:bodyPr wrap="none" rtlCol="0">
            <a:spAutoFit/>
          </a:bodyPr>
          <a:lstStyle/>
          <a:p>
            <a:pPr algn="ctr" defTabSz="685800"/>
            <a:r>
              <a:rPr lang="en-US" sz="1500" dirty="0">
                <a:solidFill>
                  <a:prstClr val="black">
                    <a:lumMod val="75000"/>
                    <a:lumOff val="25000"/>
                  </a:prstClr>
                </a:solidFill>
                <a:latin typeface="Segoe UI" panose="020B0502040204020203" pitchFamily="34" charset="0"/>
                <a:cs typeface="Segoe UI" panose="020B0502040204020203" pitchFamily="34" charset="0"/>
              </a:rPr>
              <a:t>What does that mean for redundancy</a:t>
            </a:r>
          </a:p>
        </p:txBody>
      </p:sp>
    </p:spTree>
    <p:extLst>
      <p:ext uri="{BB962C8B-B14F-4D97-AF65-F5344CB8AC3E}">
        <p14:creationId xmlns:p14="http://schemas.microsoft.com/office/powerpoint/2010/main" val="2113791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A41DD260-2BD6-468C-8AFA-06E966DA2B4F}"/>
              </a:ext>
            </a:extLst>
          </p:cNvPr>
          <p:cNvGrpSpPr/>
          <p:nvPr/>
        </p:nvGrpSpPr>
        <p:grpSpPr>
          <a:xfrm>
            <a:off x="4117044" y="3170507"/>
            <a:ext cx="1716780" cy="1086654"/>
            <a:chOff x="5628058" y="2675342"/>
            <a:chExt cx="2289040" cy="1448872"/>
          </a:xfrm>
        </p:grpSpPr>
        <p:sp>
          <p:nvSpPr>
            <p:cNvPr id="52" name="1">
              <a:extLst>
                <a:ext uri="{FF2B5EF4-FFF2-40B4-BE49-F238E27FC236}">
                  <a16:creationId xmlns:a16="http://schemas.microsoft.com/office/drawing/2014/main" id="{0E6F07AE-66CA-42F5-92B3-6E789E286EBE}"/>
                </a:ext>
              </a:extLst>
            </p:cNvPr>
            <p:cNvSpPr/>
            <p:nvPr/>
          </p:nvSpPr>
          <p:spPr>
            <a:xfrm>
              <a:off x="6754464" y="2675342"/>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53" name="1">
              <a:extLst>
                <a:ext uri="{FF2B5EF4-FFF2-40B4-BE49-F238E27FC236}">
                  <a16:creationId xmlns:a16="http://schemas.microsoft.com/office/drawing/2014/main" id="{9038CA98-D369-4CCB-A252-D179387E574D}"/>
                </a:ext>
              </a:extLst>
            </p:cNvPr>
            <p:cNvSpPr/>
            <p:nvPr/>
          </p:nvSpPr>
          <p:spPr>
            <a:xfrm>
              <a:off x="6190049" y="3001009"/>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69" name="1">
              <a:extLst>
                <a:ext uri="{FF2B5EF4-FFF2-40B4-BE49-F238E27FC236}">
                  <a16:creationId xmlns:a16="http://schemas.microsoft.com/office/drawing/2014/main" id="{6445A817-1F48-49EE-9BAC-171E930A1499}"/>
                </a:ext>
              </a:extLst>
            </p:cNvPr>
            <p:cNvSpPr/>
            <p:nvPr/>
          </p:nvSpPr>
          <p:spPr>
            <a:xfrm>
              <a:off x="5628058" y="3326438"/>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70" name="1">
              <a:extLst>
                <a:ext uri="{FF2B5EF4-FFF2-40B4-BE49-F238E27FC236}">
                  <a16:creationId xmlns:a16="http://schemas.microsoft.com/office/drawing/2014/main" id="{58EB94EE-CFD9-4E06-B8C6-AC1E1DF0DB53}"/>
                </a:ext>
              </a:extLst>
            </p:cNvPr>
            <p:cNvSpPr/>
            <p:nvPr/>
          </p:nvSpPr>
          <p:spPr>
            <a:xfrm>
              <a:off x="7185578" y="2924478"/>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71" name="1">
              <a:extLst>
                <a:ext uri="{FF2B5EF4-FFF2-40B4-BE49-F238E27FC236}">
                  <a16:creationId xmlns:a16="http://schemas.microsoft.com/office/drawing/2014/main" id="{CEAA1CFA-8F5C-43E6-A054-AA7CC23ED885}"/>
                </a:ext>
              </a:extLst>
            </p:cNvPr>
            <p:cNvSpPr/>
            <p:nvPr/>
          </p:nvSpPr>
          <p:spPr>
            <a:xfrm>
              <a:off x="6621163" y="3250145"/>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72" name="1">
              <a:extLst>
                <a:ext uri="{FF2B5EF4-FFF2-40B4-BE49-F238E27FC236}">
                  <a16:creationId xmlns:a16="http://schemas.microsoft.com/office/drawing/2014/main" id="{A6218673-A7BE-4A53-920E-EAD266910B6D}"/>
                </a:ext>
              </a:extLst>
            </p:cNvPr>
            <p:cNvSpPr/>
            <p:nvPr/>
          </p:nvSpPr>
          <p:spPr>
            <a:xfrm>
              <a:off x="6059172" y="3575574"/>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grpSp>
      <p:grpSp>
        <p:nvGrpSpPr>
          <p:cNvPr id="80" name="Group 79">
            <a:extLst>
              <a:ext uri="{FF2B5EF4-FFF2-40B4-BE49-F238E27FC236}">
                <a16:creationId xmlns:a16="http://schemas.microsoft.com/office/drawing/2014/main" id="{9E344CBD-E260-4FF1-8D34-CD04A07F1042}"/>
              </a:ext>
            </a:extLst>
          </p:cNvPr>
          <p:cNvGrpSpPr/>
          <p:nvPr/>
        </p:nvGrpSpPr>
        <p:grpSpPr>
          <a:xfrm>
            <a:off x="3294524" y="2694624"/>
            <a:ext cx="1716780" cy="1086654"/>
            <a:chOff x="5628058" y="2675342"/>
            <a:chExt cx="2289040" cy="1448872"/>
          </a:xfrm>
        </p:grpSpPr>
        <p:sp>
          <p:nvSpPr>
            <p:cNvPr id="88" name="1">
              <a:extLst>
                <a:ext uri="{FF2B5EF4-FFF2-40B4-BE49-F238E27FC236}">
                  <a16:creationId xmlns:a16="http://schemas.microsoft.com/office/drawing/2014/main" id="{C2D1D93C-3020-4948-83CD-81E7771770F0}"/>
                </a:ext>
              </a:extLst>
            </p:cNvPr>
            <p:cNvSpPr/>
            <p:nvPr/>
          </p:nvSpPr>
          <p:spPr>
            <a:xfrm>
              <a:off x="6754464" y="2675342"/>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6" name="1">
              <a:extLst>
                <a:ext uri="{FF2B5EF4-FFF2-40B4-BE49-F238E27FC236}">
                  <a16:creationId xmlns:a16="http://schemas.microsoft.com/office/drawing/2014/main" id="{D6A981B3-DC58-453D-B267-F995444DC3F1}"/>
                </a:ext>
              </a:extLst>
            </p:cNvPr>
            <p:cNvSpPr/>
            <p:nvPr/>
          </p:nvSpPr>
          <p:spPr>
            <a:xfrm>
              <a:off x="6190049" y="3001009"/>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7" name="1">
              <a:extLst>
                <a:ext uri="{FF2B5EF4-FFF2-40B4-BE49-F238E27FC236}">
                  <a16:creationId xmlns:a16="http://schemas.microsoft.com/office/drawing/2014/main" id="{817F8900-B1A3-440F-8773-F6D166616BD0}"/>
                </a:ext>
              </a:extLst>
            </p:cNvPr>
            <p:cNvSpPr/>
            <p:nvPr/>
          </p:nvSpPr>
          <p:spPr>
            <a:xfrm>
              <a:off x="5628058" y="3326438"/>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8" name="1">
              <a:extLst>
                <a:ext uri="{FF2B5EF4-FFF2-40B4-BE49-F238E27FC236}">
                  <a16:creationId xmlns:a16="http://schemas.microsoft.com/office/drawing/2014/main" id="{7213F6FF-FBC1-4CE3-A947-D2A2D0EAD0C0}"/>
                </a:ext>
              </a:extLst>
            </p:cNvPr>
            <p:cNvSpPr/>
            <p:nvPr/>
          </p:nvSpPr>
          <p:spPr>
            <a:xfrm>
              <a:off x="7185578" y="2924478"/>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9" name="1">
              <a:extLst>
                <a:ext uri="{FF2B5EF4-FFF2-40B4-BE49-F238E27FC236}">
                  <a16:creationId xmlns:a16="http://schemas.microsoft.com/office/drawing/2014/main" id="{88621433-E94E-48D0-B48C-C2BC79E5B7B9}"/>
                </a:ext>
              </a:extLst>
            </p:cNvPr>
            <p:cNvSpPr/>
            <p:nvPr/>
          </p:nvSpPr>
          <p:spPr>
            <a:xfrm>
              <a:off x="6621163" y="3250145"/>
              <a:ext cx="731520" cy="548640"/>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 b="1">
                <a:latin typeface="Segoe UI" panose="020B0502040204020203" pitchFamily="34" charset="0"/>
                <a:cs typeface="Segoe UI" panose="020B0502040204020203" pitchFamily="34" charset="0"/>
              </a:endParaRPr>
            </a:p>
          </p:txBody>
        </p:sp>
        <p:sp>
          <p:nvSpPr>
            <p:cNvPr id="100" name="1">
              <a:extLst>
                <a:ext uri="{FF2B5EF4-FFF2-40B4-BE49-F238E27FC236}">
                  <a16:creationId xmlns:a16="http://schemas.microsoft.com/office/drawing/2014/main" id="{079EF87A-8806-41E3-A564-3270D6C1E89B}"/>
                </a:ext>
              </a:extLst>
            </p:cNvPr>
            <p:cNvSpPr/>
            <p:nvPr/>
          </p:nvSpPr>
          <p:spPr>
            <a:xfrm>
              <a:off x="6059172" y="3575574"/>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grpSp>
      <p:grpSp>
        <p:nvGrpSpPr>
          <p:cNvPr id="101" name="Group 100">
            <a:extLst>
              <a:ext uri="{FF2B5EF4-FFF2-40B4-BE49-F238E27FC236}">
                <a16:creationId xmlns:a16="http://schemas.microsoft.com/office/drawing/2014/main" id="{1D0F32D7-225F-4232-AB01-A334C0042944}"/>
              </a:ext>
            </a:extLst>
          </p:cNvPr>
          <p:cNvGrpSpPr/>
          <p:nvPr/>
        </p:nvGrpSpPr>
        <p:grpSpPr>
          <a:xfrm>
            <a:off x="2487229" y="2230550"/>
            <a:ext cx="1716780" cy="1086654"/>
            <a:chOff x="5628058" y="2675342"/>
            <a:chExt cx="2289040" cy="1448872"/>
          </a:xfrm>
        </p:grpSpPr>
        <p:sp>
          <p:nvSpPr>
            <p:cNvPr id="102" name="1">
              <a:extLst>
                <a:ext uri="{FF2B5EF4-FFF2-40B4-BE49-F238E27FC236}">
                  <a16:creationId xmlns:a16="http://schemas.microsoft.com/office/drawing/2014/main" id="{22A9BFA6-1F5D-41A5-AA50-207E3BD4BFBF}"/>
                </a:ext>
              </a:extLst>
            </p:cNvPr>
            <p:cNvSpPr/>
            <p:nvPr/>
          </p:nvSpPr>
          <p:spPr>
            <a:xfrm>
              <a:off x="6754464" y="2675342"/>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3" name="1">
              <a:extLst>
                <a:ext uri="{FF2B5EF4-FFF2-40B4-BE49-F238E27FC236}">
                  <a16:creationId xmlns:a16="http://schemas.microsoft.com/office/drawing/2014/main" id="{5A9B1DBE-CCF0-4EFE-9599-381692A66E70}"/>
                </a:ext>
              </a:extLst>
            </p:cNvPr>
            <p:cNvSpPr/>
            <p:nvPr/>
          </p:nvSpPr>
          <p:spPr>
            <a:xfrm>
              <a:off x="6190049" y="3001009"/>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4" name="1">
              <a:extLst>
                <a:ext uri="{FF2B5EF4-FFF2-40B4-BE49-F238E27FC236}">
                  <a16:creationId xmlns:a16="http://schemas.microsoft.com/office/drawing/2014/main" id="{01621B53-6D1C-42AE-A4B1-2C44AB05F57B}"/>
                </a:ext>
              </a:extLst>
            </p:cNvPr>
            <p:cNvSpPr/>
            <p:nvPr/>
          </p:nvSpPr>
          <p:spPr>
            <a:xfrm>
              <a:off x="5628058" y="3326438"/>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5" name="1">
              <a:extLst>
                <a:ext uri="{FF2B5EF4-FFF2-40B4-BE49-F238E27FC236}">
                  <a16:creationId xmlns:a16="http://schemas.microsoft.com/office/drawing/2014/main" id="{A259C333-F91E-41DA-BD3D-B026BAAD251D}"/>
                </a:ext>
              </a:extLst>
            </p:cNvPr>
            <p:cNvSpPr/>
            <p:nvPr/>
          </p:nvSpPr>
          <p:spPr>
            <a:xfrm>
              <a:off x="7185578" y="2924478"/>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6" name="1">
              <a:extLst>
                <a:ext uri="{FF2B5EF4-FFF2-40B4-BE49-F238E27FC236}">
                  <a16:creationId xmlns:a16="http://schemas.microsoft.com/office/drawing/2014/main" id="{C8F7EC5E-9C54-4D7C-B025-E1391D744D98}"/>
                </a:ext>
              </a:extLst>
            </p:cNvPr>
            <p:cNvSpPr/>
            <p:nvPr/>
          </p:nvSpPr>
          <p:spPr>
            <a:xfrm>
              <a:off x="6621163" y="3250145"/>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7" name="1">
              <a:extLst>
                <a:ext uri="{FF2B5EF4-FFF2-40B4-BE49-F238E27FC236}">
                  <a16:creationId xmlns:a16="http://schemas.microsoft.com/office/drawing/2014/main" id="{3153427B-D19E-4F62-B078-C82E8B6B01E8}"/>
                </a:ext>
              </a:extLst>
            </p:cNvPr>
            <p:cNvSpPr/>
            <p:nvPr/>
          </p:nvSpPr>
          <p:spPr>
            <a:xfrm>
              <a:off x="6059172" y="3575574"/>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grpSp>
      <p:grpSp>
        <p:nvGrpSpPr>
          <p:cNvPr id="108" name="Group 107">
            <a:extLst>
              <a:ext uri="{FF2B5EF4-FFF2-40B4-BE49-F238E27FC236}">
                <a16:creationId xmlns:a16="http://schemas.microsoft.com/office/drawing/2014/main" id="{10147C65-0A93-4D86-8406-8853D983D5FC}"/>
              </a:ext>
            </a:extLst>
          </p:cNvPr>
          <p:cNvGrpSpPr/>
          <p:nvPr/>
        </p:nvGrpSpPr>
        <p:grpSpPr>
          <a:xfrm>
            <a:off x="4929989" y="3634852"/>
            <a:ext cx="1716780" cy="1086654"/>
            <a:chOff x="5628058" y="2675342"/>
            <a:chExt cx="2289040" cy="1448872"/>
          </a:xfrm>
        </p:grpSpPr>
        <p:sp>
          <p:nvSpPr>
            <p:cNvPr id="109" name="1">
              <a:extLst>
                <a:ext uri="{FF2B5EF4-FFF2-40B4-BE49-F238E27FC236}">
                  <a16:creationId xmlns:a16="http://schemas.microsoft.com/office/drawing/2014/main" id="{22CE1FF4-93F4-42FF-BC37-FF6CDA46D55D}"/>
                </a:ext>
              </a:extLst>
            </p:cNvPr>
            <p:cNvSpPr/>
            <p:nvPr/>
          </p:nvSpPr>
          <p:spPr>
            <a:xfrm>
              <a:off x="6754464" y="2675342"/>
              <a:ext cx="731520" cy="548640"/>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a:latin typeface="Segoe UI" panose="020B0502040204020203" pitchFamily="34" charset="0"/>
                <a:cs typeface="Segoe UI" panose="020B0502040204020203" pitchFamily="34" charset="0"/>
              </a:endParaRPr>
            </a:p>
            <a:p>
              <a:pPr algn="ctr"/>
              <a:endParaRPr lang="en-US" sz="225" b="1">
                <a:latin typeface="Segoe UI" panose="020B0502040204020203" pitchFamily="34" charset="0"/>
                <a:cs typeface="Segoe UI" panose="020B0502040204020203" pitchFamily="34" charset="0"/>
              </a:endParaRPr>
            </a:p>
          </p:txBody>
        </p:sp>
        <p:sp>
          <p:nvSpPr>
            <p:cNvPr id="110" name="1">
              <a:extLst>
                <a:ext uri="{FF2B5EF4-FFF2-40B4-BE49-F238E27FC236}">
                  <a16:creationId xmlns:a16="http://schemas.microsoft.com/office/drawing/2014/main" id="{A7B687FA-D84F-4113-BD6E-6CE33E13FC38}"/>
                </a:ext>
              </a:extLst>
            </p:cNvPr>
            <p:cNvSpPr/>
            <p:nvPr/>
          </p:nvSpPr>
          <p:spPr>
            <a:xfrm>
              <a:off x="6190049" y="3001009"/>
              <a:ext cx="731520" cy="548640"/>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 b="1">
                <a:latin typeface="Segoe UI" panose="020B0502040204020203" pitchFamily="34" charset="0"/>
                <a:cs typeface="Segoe UI" panose="020B0502040204020203" pitchFamily="34" charset="0"/>
              </a:endParaRPr>
            </a:p>
          </p:txBody>
        </p:sp>
        <p:sp>
          <p:nvSpPr>
            <p:cNvPr id="111" name="1">
              <a:extLst>
                <a:ext uri="{FF2B5EF4-FFF2-40B4-BE49-F238E27FC236}">
                  <a16:creationId xmlns:a16="http://schemas.microsoft.com/office/drawing/2014/main" id="{E413B328-8E7B-4B6E-B82C-9024B170CD74}"/>
                </a:ext>
              </a:extLst>
            </p:cNvPr>
            <p:cNvSpPr/>
            <p:nvPr/>
          </p:nvSpPr>
          <p:spPr>
            <a:xfrm>
              <a:off x="5628058" y="3326438"/>
              <a:ext cx="731520" cy="548640"/>
            </a:xfrm>
            <a:prstGeom prst="rect">
              <a:avLst/>
            </a:prstGeom>
            <a:blipFill>
              <a:blip r:embed="rId3" cstate="email">
                <a:extLst>
                  <a:ext uri="{28A0092B-C50C-407E-A947-70E740481C1C}">
                    <a14:useLocalDpi xmlns:a14="http://schemas.microsoft.com/office/drawing/2010/main"/>
                  </a:ext>
                </a:extLst>
              </a:blip>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 b="1">
                <a:latin typeface="Segoe UI" panose="020B0502040204020203" pitchFamily="34" charset="0"/>
                <a:cs typeface="Segoe UI" panose="020B0502040204020203" pitchFamily="34" charset="0"/>
              </a:endParaRPr>
            </a:p>
          </p:txBody>
        </p:sp>
        <p:sp>
          <p:nvSpPr>
            <p:cNvPr id="112" name="1">
              <a:extLst>
                <a:ext uri="{FF2B5EF4-FFF2-40B4-BE49-F238E27FC236}">
                  <a16:creationId xmlns:a16="http://schemas.microsoft.com/office/drawing/2014/main" id="{2FCE4528-963A-4AC8-B4E0-4FFEBF1C4DF9}"/>
                </a:ext>
              </a:extLst>
            </p:cNvPr>
            <p:cNvSpPr/>
            <p:nvPr/>
          </p:nvSpPr>
          <p:spPr>
            <a:xfrm>
              <a:off x="7185578" y="2924478"/>
              <a:ext cx="731520" cy="548640"/>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 b="1">
                <a:latin typeface="Segoe UI" panose="020B0502040204020203" pitchFamily="34" charset="0"/>
                <a:cs typeface="Segoe UI" panose="020B0502040204020203" pitchFamily="34" charset="0"/>
              </a:endParaRPr>
            </a:p>
          </p:txBody>
        </p:sp>
        <p:sp>
          <p:nvSpPr>
            <p:cNvPr id="113" name="1">
              <a:extLst>
                <a:ext uri="{FF2B5EF4-FFF2-40B4-BE49-F238E27FC236}">
                  <a16:creationId xmlns:a16="http://schemas.microsoft.com/office/drawing/2014/main" id="{C10C44B0-27BF-46A1-A99F-E0F844F89E14}"/>
                </a:ext>
              </a:extLst>
            </p:cNvPr>
            <p:cNvSpPr/>
            <p:nvPr/>
          </p:nvSpPr>
          <p:spPr>
            <a:xfrm>
              <a:off x="6621163" y="3250145"/>
              <a:ext cx="731520" cy="548640"/>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a:latin typeface="Segoe UI" panose="020B0502040204020203" pitchFamily="34" charset="0"/>
                <a:cs typeface="Segoe UI" panose="020B0502040204020203" pitchFamily="34" charset="0"/>
              </a:endParaRPr>
            </a:p>
            <a:p>
              <a:pPr algn="ctr"/>
              <a:endParaRPr lang="en-US" sz="225" b="1">
                <a:latin typeface="Segoe UI" panose="020B0502040204020203" pitchFamily="34" charset="0"/>
                <a:cs typeface="Segoe UI" panose="020B0502040204020203" pitchFamily="34" charset="0"/>
              </a:endParaRPr>
            </a:p>
          </p:txBody>
        </p:sp>
        <p:sp>
          <p:nvSpPr>
            <p:cNvPr id="114" name="1">
              <a:extLst>
                <a:ext uri="{FF2B5EF4-FFF2-40B4-BE49-F238E27FC236}">
                  <a16:creationId xmlns:a16="http://schemas.microsoft.com/office/drawing/2014/main" id="{6A7D7643-41B3-4C60-AC4A-1278EDF897D0}"/>
                </a:ext>
              </a:extLst>
            </p:cNvPr>
            <p:cNvSpPr/>
            <p:nvPr/>
          </p:nvSpPr>
          <p:spPr>
            <a:xfrm>
              <a:off x="6059172" y="3575574"/>
              <a:ext cx="731520" cy="548640"/>
            </a:xfrm>
            <a:prstGeom prst="rect">
              <a:avLst/>
            </a:prstGeom>
            <a:blipFill>
              <a:blip r:embed="rId3" cstate="email">
                <a:extLst>
                  <a:ext uri="{28A0092B-C50C-407E-A947-70E740481C1C}">
                    <a14:useLocalDpi xmlns:a14="http://schemas.microsoft.com/office/drawing/2010/main"/>
                  </a:ext>
                </a:extLst>
              </a:blip>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 b="1">
                <a:latin typeface="Segoe UI" panose="020B0502040204020203" pitchFamily="34" charset="0"/>
                <a:cs typeface="Segoe UI" panose="020B0502040204020203" pitchFamily="34" charset="0"/>
              </a:endParaRPr>
            </a:p>
          </p:txBody>
        </p:sp>
      </p:grpSp>
      <p:sp>
        <p:nvSpPr>
          <p:cNvPr id="26" name="1"/>
          <p:cNvSpPr/>
          <p:nvPr/>
        </p:nvSpPr>
        <p:spPr>
          <a:xfrm>
            <a:off x="1541205" y="3750576"/>
            <a:ext cx="4546854" cy="239996"/>
          </a:xfrm>
          <a:prstGeom prst="rect">
            <a:avLst/>
          </a:prstGeom>
          <a:noFill/>
          <a:ln>
            <a:noFill/>
          </a:ln>
          <a:scene3d>
            <a:camera prst="isometricLeftDown"/>
            <a:lightRig rig="balanced" dir="t"/>
          </a:scene3d>
          <a:sp3d extrusionH="2794000" contourW="19050" prstMaterial="legacyWireframe">
            <a:extrusionClr>
              <a:schemeClr val="tx1">
                <a:lumMod val="85000"/>
                <a:lumOff val="15000"/>
              </a:schemeClr>
            </a:extrusionClr>
            <a:contourClr>
              <a:schemeClr val="tx1">
                <a:lumMod val="65000"/>
                <a:lumOff val="3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450" dirty="0">
                <a:solidFill>
                  <a:schemeClr val="bg2">
                    <a:lumMod val="50000"/>
                  </a:schemeClr>
                </a:solidFill>
                <a:latin typeface="Segoe UI" panose="020B0502040204020203" pitchFamily="34" charset="0"/>
                <a:cs typeface="Segoe UI" panose="020B0502040204020203" pitchFamily="34" charset="0"/>
              </a:rPr>
              <a:t>DRIVES</a:t>
            </a:r>
          </a:p>
        </p:txBody>
      </p:sp>
      <p:grpSp>
        <p:nvGrpSpPr>
          <p:cNvPr id="2" name="Group 1">
            <a:extLst>
              <a:ext uri="{FF2B5EF4-FFF2-40B4-BE49-F238E27FC236}">
                <a16:creationId xmlns:a16="http://schemas.microsoft.com/office/drawing/2014/main" id="{6E873388-6303-42D3-9280-3D72F080E538}"/>
              </a:ext>
            </a:extLst>
          </p:cNvPr>
          <p:cNvGrpSpPr/>
          <p:nvPr/>
        </p:nvGrpSpPr>
        <p:grpSpPr>
          <a:xfrm>
            <a:off x="1547675" y="1323223"/>
            <a:ext cx="4546854" cy="1651250"/>
            <a:chOff x="2063566" y="1764297"/>
            <a:chExt cx="6062472" cy="2201666"/>
          </a:xfrm>
        </p:grpSpPr>
        <p:sp>
          <p:nvSpPr>
            <p:cNvPr id="28" name="1"/>
            <p:cNvSpPr/>
            <p:nvPr/>
          </p:nvSpPr>
          <p:spPr>
            <a:xfrm>
              <a:off x="2063566" y="3031841"/>
              <a:ext cx="6062472" cy="319994"/>
            </a:xfrm>
            <a:prstGeom prst="rect">
              <a:avLst/>
            </a:prstGeom>
            <a:solidFill>
              <a:srgbClr val="0078D7"/>
            </a:solidFill>
            <a:ln>
              <a:noFill/>
            </a:ln>
            <a:scene3d>
              <a:camera prst="isometricLeftDown"/>
              <a:lightRig rig="balanced" dir="t"/>
            </a:scene3d>
            <a:sp3d extrusionH="2794000" prstMaterial="matte">
              <a:extrusionClr>
                <a:srgbClr val="0078D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450">
                  <a:latin typeface="Segoe UI" panose="020B0502040204020203" pitchFamily="34" charset="0"/>
                  <a:cs typeface="Segoe UI" panose="020B0502040204020203" pitchFamily="34" charset="0"/>
                </a:rPr>
                <a:t>VOLUMES</a:t>
              </a:r>
            </a:p>
          </p:txBody>
        </p:sp>
        <p:sp>
          <p:nvSpPr>
            <p:cNvPr id="38" name="1">
              <a:extLst>
                <a:ext uri="{FF2B5EF4-FFF2-40B4-BE49-F238E27FC236}">
                  <a16:creationId xmlns:a16="http://schemas.microsoft.com/office/drawing/2014/main" id="{37DB217D-09CB-4C19-AD0A-517AB7CCF414}"/>
                </a:ext>
              </a:extLst>
            </p:cNvPr>
            <p:cNvSpPr/>
            <p:nvPr/>
          </p:nvSpPr>
          <p:spPr>
            <a:xfrm>
              <a:off x="2744600" y="1764297"/>
              <a:ext cx="1463040" cy="320040"/>
            </a:xfrm>
            <a:prstGeom prst="rect">
              <a:avLst/>
            </a:prstGeom>
            <a:solidFill>
              <a:schemeClr val="tx1">
                <a:lumMod val="65000"/>
                <a:lumOff val="35000"/>
              </a:schemeClr>
            </a:solid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sp>
          <p:nvSpPr>
            <p:cNvPr id="39" name="1">
              <a:extLst>
                <a:ext uri="{FF2B5EF4-FFF2-40B4-BE49-F238E27FC236}">
                  <a16:creationId xmlns:a16="http://schemas.microsoft.com/office/drawing/2014/main" id="{43C7D036-D73C-4586-99AB-6B0DC65853AB}"/>
                </a:ext>
              </a:extLst>
            </p:cNvPr>
            <p:cNvSpPr/>
            <p:nvPr/>
          </p:nvSpPr>
          <p:spPr>
            <a:xfrm>
              <a:off x="3830212" y="2391490"/>
              <a:ext cx="1463040" cy="320040"/>
            </a:xfrm>
            <a:prstGeom prst="rect">
              <a:avLst/>
            </a:prstGeom>
            <a:solidFill>
              <a:schemeClr val="tx1">
                <a:lumMod val="65000"/>
                <a:lumOff val="35000"/>
              </a:schemeClr>
            </a:solid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sp>
          <p:nvSpPr>
            <p:cNvPr id="40" name="1">
              <a:extLst>
                <a:ext uri="{FF2B5EF4-FFF2-40B4-BE49-F238E27FC236}">
                  <a16:creationId xmlns:a16="http://schemas.microsoft.com/office/drawing/2014/main" id="{4A0F28CD-B945-447B-8019-E59D4701ED7A}"/>
                </a:ext>
              </a:extLst>
            </p:cNvPr>
            <p:cNvSpPr/>
            <p:nvPr/>
          </p:nvSpPr>
          <p:spPr>
            <a:xfrm>
              <a:off x="4916647" y="3019280"/>
              <a:ext cx="1463040" cy="320040"/>
            </a:xfrm>
            <a:prstGeom prst="rect">
              <a:avLst/>
            </a:prstGeom>
            <a:solidFill>
              <a:schemeClr val="tx1">
                <a:lumMod val="65000"/>
                <a:lumOff val="35000"/>
              </a:schemeClr>
            </a:solid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sp>
          <p:nvSpPr>
            <p:cNvPr id="68" name="1">
              <a:extLst>
                <a:ext uri="{FF2B5EF4-FFF2-40B4-BE49-F238E27FC236}">
                  <a16:creationId xmlns:a16="http://schemas.microsoft.com/office/drawing/2014/main" id="{8BEB68A9-E177-41BB-9F06-AA9AE3675A0E}"/>
                </a:ext>
              </a:extLst>
            </p:cNvPr>
            <p:cNvSpPr/>
            <p:nvPr/>
          </p:nvSpPr>
          <p:spPr>
            <a:xfrm>
              <a:off x="6002544" y="3645923"/>
              <a:ext cx="1463040" cy="320040"/>
            </a:xfrm>
            <a:prstGeom prst="rect">
              <a:avLst/>
            </a:prstGeom>
            <a:solidFill>
              <a:schemeClr val="tx1">
                <a:lumMod val="65000"/>
                <a:lumOff val="35000"/>
              </a:schemeClr>
            </a:solid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grpSp>
      <p:sp>
        <p:nvSpPr>
          <p:cNvPr id="37" name="Rectangle 36">
            <a:extLst>
              <a:ext uri="{FF2B5EF4-FFF2-40B4-BE49-F238E27FC236}">
                <a16:creationId xmlns:a16="http://schemas.microsoft.com/office/drawing/2014/main" id="{3D34FE08-7ADC-46B8-9F64-C1879AD6DCCE}"/>
              </a:ext>
            </a:extLst>
          </p:cNvPr>
          <p:cNvSpPr/>
          <p:nvPr/>
        </p:nvSpPr>
        <p:spPr>
          <a:xfrm>
            <a:off x="3203189" y="-11661263"/>
            <a:ext cx="480060" cy="480060"/>
          </a:xfrm>
          <a:prstGeom prst="rect">
            <a:avLst/>
          </a:prstGeom>
          <a:solidFill>
            <a:srgbClr val="FFC000"/>
          </a:solidFill>
          <a:ln>
            <a:noFill/>
          </a:ln>
          <a:scene3d>
            <a:camera prst="isometricLeftDown"/>
            <a:lightRig rig="balanced" dir="t"/>
          </a:scene3d>
          <a:sp3d extrusionH="635000" prstMaterial="matte">
            <a:extrusionClr>
              <a:srgbClr val="FFC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b="1">
                <a:latin typeface="Segoe UI" panose="020B0502040204020203" pitchFamily="34" charset="0"/>
                <a:cs typeface="Segoe UI" panose="020B0502040204020203" pitchFamily="34" charset="0"/>
              </a:rPr>
              <a:t>VM</a:t>
            </a:r>
          </a:p>
        </p:txBody>
      </p:sp>
      <p:sp>
        <p:nvSpPr>
          <p:cNvPr id="41" name="Rectangle 40">
            <a:extLst>
              <a:ext uri="{FF2B5EF4-FFF2-40B4-BE49-F238E27FC236}">
                <a16:creationId xmlns:a16="http://schemas.microsoft.com/office/drawing/2014/main" id="{5968B14B-749C-4EFF-B927-5B885D7CA936}"/>
              </a:ext>
            </a:extLst>
          </p:cNvPr>
          <p:cNvSpPr/>
          <p:nvPr/>
        </p:nvSpPr>
        <p:spPr>
          <a:xfrm>
            <a:off x="2602766" y="-11308997"/>
            <a:ext cx="480060" cy="480060"/>
          </a:xfrm>
          <a:prstGeom prst="rect">
            <a:avLst/>
          </a:prstGeom>
          <a:solidFill>
            <a:srgbClr val="FFC000"/>
          </a:solidFill>
          <a:ln>
            <a:noFill/>
          </a:ln>
          <a:scene3d>
            <a:camera prst="isometricLeftDown"/>
            <a:lightRig rig="balanced" dir="t"/>
          </a:scene3d>
          <a:sp3d extrusionH="635000" prstMaterial="matte">
            <a:extrusionClr>
              <a:srgbClr val="FFC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b="1">
                <a:latin typeface="Segoe UI" panose="020B0502040204020203" pitchFamily="34" charset="0"/>
                <a:cs typeface="Segoe UI" panose="020B0502040204020203" pitchFamily="34" charset="0"/>
              </a:rPr>
              <a:t>VM</a:t>
            </a:r>
          </a:p>
        </p:txBody>
      </p:sp>
      <p:sp>
        <p:nvSpPr>
          <p:cNvPr id="42" name="Rectangle 41">
            <a:extLst>
              <a:ext uri="{FF2B5EF4-FFF2-40B4-BE49-F238E27FC236}">
                <a16:creationId xmlns:a16="http://schemas.microsoft.com/office/drawing/2014/main" id="{C7FD442A-8C08-4FFF-8543-7DDC9712CBFD}"/>
              </a:ext>
            </a:extLst>
          </p:cNvPr>
          <p:cNvSpPr/>
          <p:nvPr/>
        </p:nvSpPr>
        <p:spPr>
          <a:xfrm>
            <a:off x="4001036" y="-9297146"/>
            <a:ext cx="480060" cy="480060"/>
          </a:xfrm>
          <a:prstGeom prst="rect">
            <a:avLst/>
          </a:prstGeom>
          <a:solidFill>
            <a:srgbClr val="FFC000"/>
          </a:solidFill>
          <a:ln>
            <a:noFill/>
          </a:ln>
          <a:scene3d>
            <a:camera prst="isometricLeftDown"/>
            <a:lightRig rig="balanced" dir="t"/>
          </a:scene3d>
          <a:sp3d extrusionH="635000" prstMaterial="matte">
            <a:extrusionClr>
              <a:srgbClr val="FFC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b="1">
                <a:latin typeface="Segoe UI" panose="020B0502040204020203" pitchFamily="34" charset="0"/>
                <a:cs typeface="Segoe UI" panose="020B0502040204020203" pitchFamily="34" charset="0"/>
              </a:rPr>
              <a:t>VM</a:t>
            </a:r>
          </a:p>
        </p:txBody>
      </p:sp>
      <p:sp>
        <p:nvSpPr>
          <p:cNvPr id="43" name="Rectangle 42">
            <a:extLst>
              <a:ext uri="{FF2B5EF4-FFF2-40B4-BE49-F238E27FC236}">
                <a16:creationId xmlns:a16="http://schemas.microsoft.com/office/drawing/2014/main" id="{C637693C-59A4-4D95-9150-E2CB6DE38A9B}"/>
              </a:ext>
            </a:extLst>
          </p:cNvPr>
          <p:cNvSpPr/>
          <p:nvPr/>
        </p:nvSpPr>
        <p:spPr>
          <a:xfrm>
            <a:off x="3400613" y="-8944880"/>
            <a:ext cx="480060" cy="480060"/>
          </a:xfrm>
          <a:prstGeom prst="rect">
            <a:avLst/>
          </a:prstGeom>
          <a:solidFill>
            <a:srgbClr val="FFC000"/>
          </a:solidFill>
          <a:ln>
            <a:noFill/>
          </a:ln>
          <a:scene3d>
            <a:camera prst="isometricLeftDown"/>
            <a:lightRig rig="balanced" dir="t"/>
          </a:scene3d>
          <a:sp3d extrusionH="635000" prstMaterial="matte">
            <a:extrusionClr>
              <a:srgbClr val="FFC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b="1">
                <a:latin typeface="Segoe UI" panose="020B0502040204020203" pitchFamily="34" charset="0"/>
                <a:cs typeface="Segoe UI" panose="020B0502040204020203" pitchFamily="34" charset="0"/>
              </a:rPr>
              <a:t>VM</a:t>
            </a:r>
          </a:p>
        </p:txBody>
      </p:sp>
      <p:sp>
        <p:nvSpPr>
          <p:cNvPr id="44" name="Rectangle 43">
            <a:extLst>
              <a:ext uri="{FF2B5EF4-FFF2-40B4-BE49-F238E27FC236}">
                <a16:creationId xmlns:a16="http://schemas.microsoft.com/office/drawing/2014/main" id="{481EBBB6-D462-4456-860F-843F0CADE49E}"/>
              </a:ext>
            </a:extLst>
          </p:cNvPr>
          <p:cNvSpPr/>
          <p:nvPr/>
        </p:nvSpPr>
        <p:spPr>
          <a:xfrm>
            <a:off x="4805186" y="-7197015"/>
            <a:ext cx="480060" cy="480060"/>
          </a:xfrm>
          <a:prstGeom prst="rect">
            <a:avLst/>
          </a:prstGeom>
          <a:solidFill>
            <a:srgbClr val="FFC000"/>
          </a:solidFill>
          <a:ln>
            <a:noFill/>
          </a:ln>
          <a:scene3d>
            <a:camera prst="isometricLeftDown"/>
            <a:lightRig rig="balanced" dir="t"/>
          </a:scene3d>
          <a:sp3d extrusionH="635000" prstMaterial="matte">
            <a:extrusionClr>
              <a:srgbClr val="FFC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b="1">
                <a:latin typeface="Segoe UI" panose="020B0502040204020203" pitchFamily="34" charset="0"/>
                <a:cs typeface="Segoe UI" panose="020B0502040204020203" pitchFamily="34" charset="0"/>
              </a:rPr>
              <a:t>VM</a:t>
            </a:r>
          </a:p>
        </p:txBody>
      </p:sp>
      <p:sp>
        <p:nvSpPr>
          <p:cNvPr id="45" name="Rectangle 44">
            <a:extLst>
              <a:ext uri="{FF2B5EF4-FFF2-40B4-BE49-F238E27FC236}">
                <a16:creationId xmlns:a16="http://schemas.microsoft.com/office/drawing/2014/main" id="{72614AC9-EFA0-4F15-9C07-6CE5B5F44A35}"/>
              </a:ext>
            </a:extLst>
          </p:cNvPr>
          <p:cNvSpPr/>
          <p:nvPr/>
        </p:nvSpPr>
        <p:spPr>
          <a:xfrm>
            <a:off x="4204763" y="-6844749"/>
            <a:ext cx="480060" cy="480060"/>
          </a:xfrm>
          <a:prstGeom prst="rect">
            <a:avLst/>
          </a:prstGeom>
          <a:solidFill>
            <a:srgbClr val="FFC000"/>
          </a:solidFill>
          <a:ln>
            <a:noFill/>
          </a:ln>
          <a:scene3d>
            <a:camera prst="isometricLeftDown"/>
            <a:lightRig rig="balanced" dir="t"/>
          </a:scene3d>
          <a:sp3d extrusionH="635000" prstMaterial="matte">
            <a:extrusionClr>
              <a:srgbClr val="FFC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b="1">
                <a:latin typeface="Segoe UI" panose="020B0502040204020203" pitchFamily="34" charset="0"/>
                <a:cs typeface="Segoe UI" panose="020B0502040204020203" pitchFamily="34" charset="0"/>
              </a:rPr>
              <a:t>VM</a:t>
            </a:r>
          </a:p>
        </p:txBody>
      </p:sp>
      <p:sp>
        <p:nvSpPr>
          <p:cNvPr id="46" name="Rectangle 45">
            <a:extLst>
              <a:ext uri="{FF2B5EF4-FFF2-40B4-BE49-F238E27FC236}">
                <a16:creationId xmlns:a16="http://schemas.microsoft.com/office/drawing/2014/main" id="{2F1E8DDF-7F82-4F8A-8029-26C07E28DDC8}"/>
              </a:ext>
            </a:extLst>
          </p:cNvPr>
          <p:cNvSpPr/>
          <p:nvPr/>
        </p:nvSpPr>
        <p:spPr>
          <a:xfrm>
            <a:off x="5633105" y="-5290963"/>
            <a:ext cx="480060" cy="480060"/>
          </a:xfrm>
          <a:prstGeom prst="rect">
            <a:avLst/>
          </a:prstGeom>
          <a:solidFill>
            <a:srgbClr val="FFC000"/>
          </a:solidFill>
          <a:ln>
            <a:noFill/>
          </a:ln>
          <a:scene3d>
            <a:camera prst="isometricLeftDown"/>
            <a:lightRig rig="balanced" dir="t"/>
          </a:scene3d>
          <a:sp3d extrusionH="635000" prstMaterial="matte">
            <a:extrusionClr>
              <a:srgbClr val="FFC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b="1">
                <a:latin typeface="Segoe UI" panose="020B0502040204020203" pitchFamily="34" charset="0"/>
                <a:cs typeface="Segoe UI" panose="020B0502040204020203" pitchFamily="34" charset="0"/>
              </a:rPr>
              <a:t>VM</a:t>
            </a:r>
          </a:p>
        </p:txBody>
      </p:sp>
      <p:sp>
        <p:nvSpPr>
          <p:cNvPr id="47" name="Rectangle 46">
            <a:extLst>
              <a:ext uri="{FF2B5EF4-FFF2-40B4-BE49-F238E27FC236}">
                <a16:creationId xmlns:a16="http://schemas.microsoft.com/office/drawing/2014/main" id="{6FA00151-7BAD-4F72-898A-941B2FC2F0BC}"/>
              </a:ext>
            </a:extLst>
          </p:cNvPr>
          <p:cNvSpPr/>
          <p:nvPr/>
        </p:nvSpPr>
        <p:spPr>
          <a:xfrm>
            <a:off x="5032682" y="-4938697"/>
            <a:ext cx="480060" cy="480060"/>
          </a:xfrm>
          <a:prstGeom prst="rect">
            <a:avLst/>
          </a:prstGeom>
          <a:solidFill>
            <a:srgbClr val="FFC000"/>
          </a:solidFill>
          <a:ln>
            <a:noFill/>
          </a:ln>
          <a:scene3d>
            <a:camera prst="isometricLeftDown"/>
            <a:lightRig rig="balanced" dir="t"/>
          </a:scene3d>
          <a:sp3d extrusionH="635000" prstMaterial="matte">
            <a:extrusionClr>
              <a:srgbClr val="FFC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b="1">
                <a:latin typeface="Segoe UI" panose="020B0502040204020203" pitchFamily="34" charset="0"/>
                <a:cs typeface="Segoe UI" panose="020B0502040204020203" pitchFamily="34" charset="0"/>
              </a:rPr>
              <a:t>VM</a:t>
            </a:r>
          </a:p>
        </p:txBody>
      </p:sp>
      <p:pic>
        <p:nvPicPr>
          <p:cNvPr id="48" name="Picture 47">
            <a:extLst>
              <a:ext uri="{FF2B5EF4-FFF2-40B4-BE49-F238E27FC236}">
                <a16:creationId xmlns:a16="http://schemas.microsoft.com/office/drawing/2014/main" id="{780CD5EE-42C0-41EA-A2C6-01C447D9BAF7}"/>
              </a:ext>
            </a:extLst>
          </p:cNvPr>
          <p:cNvPicPr>
            <a:picLocks noChangeAspect="1"/>
          </p:cNvPicPr>
          <p:nvPr/>
        </p:nvPicPr>
        <p:blipFill>
          <a:blip r:embed="rId4"/>
          <a:stretch>
            <a:fillRect/>
          </a:stretch>
        </p:blipFill>
        <p:spPr>
          <a:xfrm>
            <a:off x="7509969" y="4233120"/>
            <a:ext cx="1634031" cy="915566"/>
          </a:xfrm>
          <a:prstGeom prst="rect">
            <a:avLst/>
          </a:prstGeom>
        </p:spPr>
      </p:pic>
    </p:spTree>
    <p:extLst>
      <p:ext uri="{BB962C8B-B14F-4D97-AF65-F5344CB8AC3E}">
        <p14:creationId xmlns:p14="http://schemas.microsoft.com/office/powerpoint/2010/main" val="3122387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p159:morph option="byObject"/>
      </p:transition>
    </mc:Choice>
    <mc:Fallback xmlns:p14="http://schemas.microsoft.com/office/powerpoint/2010/main" xmlns:a16="http://schemas.microsoft.com/office/drawing/2014/main"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A41DD260-2BD6-468C-8AFA-06E966DA2B4F}"/>
              </a:ext>
            </a:extLst>
          </p:cNvPr>
          <p:cNvGrpSpPr/>
          <p:nvPr/>
        </p:nvGrpSpPr>
        <p:grpSpPr>
          <a:xfrm>
            <a:off x="4117044" y="3170507"/>
            <a:ext cx="1716780" cy="1086654"/>
            <a:chOff x="5628058" y="2675342"/>
            <a:chExt cx="2289040" cy="1448872"/>
          </a:xfrm>
        </p:grpSpPr>
        <p:sp>
          <p:nvSpPr>
            <p:cNvPr id="52" name="1">
              <a:extLst>
                <a:ext uri="{FF2B5EF4-FFF2-40B4-BE49-F238E27FC236}">
                  <a16:creationId xmlns:a16="http://schemas.microsoft.com/office/drawing/2014/main" id="{0E6F07AE-66CA-42F5-92B3-6E789E286EBE}"/>
                </a:ext>
              </a:extLst>
            </p:cNvPr>
            <p:cNvSpPr/>
            <p:nvPr/>
          </p:nvSpPr>
          <p:spPr>
            <a:xfrm>
              <a:off x="6754464" y="2675342"/>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53" name="1">
              <a:extLst>
                <a:ext uri="{FF2B5EF4-FFF2-40B4-BE49-F238E27FC236}">
                  <a16:creationId xmlns:a16="http://schemas.microsoft.com/office/drawing/2014/main" id="{9038CA98-D369-4CCB-A252-D179387E574D}"/>
                </a:ext>
              </a:extLst>
            </p:cNvPr>
            <p:cNvSpPr/>
            <p:nvPr/>
          </p:nvSpPr>
          <p:spPr>
            <a:xfrm>
              <a:off x="6190049" y="3001009"/>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69" name="1">
              <a:extLst>
                <a:ext uri="{FF2B5EF4-FFF2-40B4-BE49-F238E27FC236}">
                  <a16:creationId xmlns:a16="http://schemas.microsoft.com/office/drawing/2014/main" id="{6445A817-1F48-49EE-9BAC-171E930A1499}"/>
                </a:ext>
              </a:extLst>
            </p:cNvPr>
            <p:cNvSpPr/>
            <p:nvPr/>
          </p:nvSpPr>
          <p:spPr>
            <a:xfrm>
              <a:off x="5628058" y="3326438"/>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70" name="1">
              <a:extLst>
                <a:ext uri="{FF2B5EF4-FFF2-40B4-BE49-F238E27FC236}">
                  <a16:creationId xmlns:a16="http://schemas.microsoft.com/office/drawing/2014/main" id="{58EB94EE-CFD9-4E06-B8C6-AC1E1DF0DB53}"/>
                </a:ext>
              </a:extLst>
            </p:cNvPr>
            <p:cNvSpPr/>
            <p:nvPr/>
          </p:nvSpPr>
          <p:spPr>
            <a:xfrm>
              <a:off x="7185578" y="2924478"/>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71" name="1">
              <a:extLst>
                <a:ext uri="{FF2B5EF4-FFF2-40B4-BE49-F238E27FC236}">
                  <a16:creationId xmlns:a16="http://schemas.microsoft.com/office/drawing/2014/main" id="{CEAA1CFA-8F5C-43E6-A054-AA7CC23ED885}"/>
                </a:ext>
              </a:extLst>
            </p:cNvPr>
            <p:cNvSpPr/>
            <p:nvPr/>
          </p:nvSpPr>
          <p:spPr>
            <a:xfrm>
              <a:off x="6621163" y="3250145"/>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72" name="1">
              <a:extLst>
                <a:ext uri="{FF2B5EF4-FFF2-40B4-BE49-F238E27FC236}">
                  <a16:creationId xmlns:a16="http://schemas.microsoft.com/office/drawing/2014/main" id="{A6218673-A7BE-4A53-920E-EAD266910B6D}"/>
                </a:ext>
              </a:extLst>
            </p:cNvPr>
            <p:cNvSpPr/>
            <p:nvPr/>
          </p:nvSpPr>
          <p:spPr>
            <a:xfrm>
              <a:off x="6059172" y="3575574"/>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grpSp>
      <p:grpSp>
        <p:nvGrpSpPr>
          <p:cNvPr id="80" name="Group 79">
            <a:extLst>
              <a:ext uri="{FF2B5EF4-FFF2-40B4-BE49-F238E27FC236}">
                <a16:creationId xmlns:a16="http://schemas.microsoft.com/office/drawing/2014/main" id="{9E344CBD-E260-4FF1-8D34-CD04A07F1042}"/>
              </a:ext>
            </a:extLst>
          </p:cNvPr>
          <p:cNvGrpSpPr/>
          <p:nvPr/>
        </p:nvGrpSpPr>
        <p:grpSpPr>
          <a:xfrm>
            <a:off x="3294524" y="2694624"/>
            <a:ext cx="1716780" cy="1086654"/>
            <a:chOff x="5628058" y="2675342"/>
            <a:chExt cx="2289040" cy="1448872"/>
          </a:xfrm>
        </p:grpSpPr>
        <p:sp>
          <p:nvSpPr>
            <p:cNvPr id="88" name="1">
              <a:extLst>
                <a:ext uri="{FF2B5EF4-FFF2-40B4-BE49-F238E27FC236}">
                  <a16:creationId xmlns:a16="http://schemas.microsoft.com/office/drawing/2014/main" id="{C2D1D93C-3020-4948-83CD-81E7771770F0}"/>
                </a:ext>
              </a:extLst>
            </p:cNvPr>
            <p:cNvSpPr/>
            <p:nvPr/>
          </p:nvSpPr>
          <p:spPr>
            <a:xfrm>
              <a:off x="6754464" y="2675342"/>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6" name="1">
              <a:extLst>
                <a:ext uri="{FF2B5EF4-FFF2-40B4-BE49-F238E27FC236}">
                  <a16:creationId xmlns:a16="http://schemas.microsoft.com/office/drawing/2014/main" id="{D6A981B3-DC58-453D-B267-F995444DC3F1}"/>
                </a:ext>
              </a:extLst>
            </p:cNvPr>
            <p:cNvSpPr/>
            <p:nvPr/>
          </p:nvSpPr>
          <p:spPr>
            <a:xfrm>
              <a:off x="6190049" y="3001009"/>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7" name="1">
              <a:extLst>
                <a:ext uri="{FF2B5EF4-FFF2-40B4-BE49-F238E27FC236}">
                  <a16:creationId xmlns:a16="http://schemas.microsoft.com/office/drawing/2014/main" id="{817F8900-B1A3-440F-8773-F6D166616BD0}"/>
                </a:ext>
              </a:extLst>
            </p:cNvPr>
            <p:cNvSpPr/>
            <p:nvPr/>
          </p:nvSpPr>
          <p:spPr>
            <a:xfrm>
              <a:off x="5628058" y="3326438"/>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8" name="1">
              <a:extLst>
                <a:ext uri="{FF2B5EF4-FFF2-40B4-BE49-F238E27FC236}">
                  <a16:creationId xmlns:a16="http://schemas.microsoft.com/office/drawing/2014/main" id="{7213F6FF-FBC1-4CE3-A947-D2A2D0EAD0C0}"/>
                </a:ext>
              </a:extLst>
            </p:cNvPr>
            <p:cNvSpPr/>
            <p:nvPr/>
          </p:nvSpPr>
          <p:spPr>
            <a:xfrm>
              <a:off x="7185578" y="2924478"/>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9" name="1">
              <a:extLst>
                <a:ext uri="{FF2B5EF4-FFF2-40B4-BE49-F238E27FC236}">
                  <a16:creationId xmlns:a16="http://schemas.microsoft.com/office/drawing/2014/main" id="{88621433-E94E-48D0-B48C-C2BC79E5B7B9}"/>
                </a:ext>
              </a:extLst>
            </p:cNvPr>
            <p:cNvSpPr/>
            <p:nvPr/>
          </p:nvSpPr>
          <p:spPr>
            <a:xfrm>
              <a:off x="6621163" y="3250145"/>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p>
            <a:p>
              <a:pPr algn="ctr"/>
              <a:endParaRPr lang="en-US" sz="225" b="1">
                <a:latin typeface="Segoe UI" panose="020B0502040204020203" pitchFamily="34" charset="0"/>
                <a:cs typeface="Segoe UI" panose="020B0502040204020203" pitchFamily="34" charset="0"/>
              </a:endParaRPr>
            </a:p>
          </p:txBody>
        </p:sp>
        <p:sp>
          <p:nvSpPr>
            <p:cNvPr id="100" name="1">
              <a:extLst>
                <a:ext uri="{FF2B5EF4-FFF2-40B4-BE49-F238E27FC236}">
                  <a16:creationId xmlns:a16="http://schemas.microsoft.com/office/drawing/2014/main" id="{079EF87A-8806-41E3-A564-3270D6C1E89B}"/>
                </a:ext>
              </a:extLst>
            </p:cNvPr>
            <p:cNvSpPr/>
            <p:nvPr/>
          </p:nvSpPr>
          <p:spPr>
            <a:xfrm>
              <a:off x="6059172" y="3575574"/>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grpSp>
      <p:grpSp>
        <p:nvGrpSpPr>
          <p:cNvPr id="101" name="Group 100">
            <a:extLst>
              <a:ext uri="{FF2B5EF4-FFF2-40B4-BE49-F238E27FC236}">
                <a16:creationId xmlns:a16="http://schemas.microsoft.com/office/drawing/2014/main" id="{1D0F32D7-225F-4232-AB01-A334C0042944}"/>
              </a:ext>
            </a:extLst>
          </p:cNvPr>
          <p:cNvGrpSpPr/>
          <p:nvPr/>
        </p:nvGrpSpPr>
        <p:grpSpPr>
          <a:xfrm>
            <a:off x="2487229" y="2230550"/>
            <a:ext cx="1716780" cy="1086654"/>
            <a:chOff x="5628058" y="2675342"/>
            <a:chExt cx="2289040" cy="1448872"/>
          </a:xfrm>
        </p:grpSpPr>
        <p:sp>
          <p:nvSpPr>
            <p:cNvPr id="102" name="1">
              <a:extLst>
                <a:ext uri="{FF2B5EF4-FFF2-40B4-BE49-F238E27FC236}">
                  <a16:creationId xmlns:a16="http://schemas.microsoft.com/office/drawing/2014/main" id="{22A9BFA6-1F5D-41A5-AA50-207E3BD4BFBF}"/>
                </a:ext>
              </a:extLst>
            </p:cNvPr>
            <p:cNvSpPr/>
            <p:nvPr/>
          </p:nvSpPr>
          <p:spPr>
            <a:xfrm>
              <a:off x="6754464" y="2675342"/>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3" name="1">
              <a:extLst>
                <a:ext uri="{FF2B5EF4-FFF2-40B4-BE49-F238E27FC236}">
                  <a16:creationId xmlns:a16="http://schemas.microsoft.com/office/drawing/2014/main" id="{5A9B1DBE-CCF0-4EFE-9599-381692A66E70}"/>
                </a:ext>
              </a:extLst>
            </p:cNvPr>
            <p:cNvSpPr/>
            <p:nvPr/>
          </p:nvSpPr>
          <p:spPr>
            <a:xfrm>
              <a:off x="6190049" y="3001009"/>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4" name="1">
              <a:extLst>
                <a:ext uri="{FF2B5EF4-FFF2-40B4-BE49-F238E27FC236}">
                  <a16:creationId xmlns:a16="http://schemas.microsoft.com/office/drawing/2014/main" id="{01621B53-6D1C-42AE-A4B1-2C44AB05F57B}"/>
                </a:ext>
              </a:extLst>
            </p:cNvPr>
            <p:cNvSpPr/>
            <p:nvPr/>
          </p:nvSpPr>
          <p:spPr>
            <a:xfrm>
              <a:off x="5628058" y="3326438"/>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5" name="1">
              <a:extLst>
                <a:ext uri="{FF2B5EF4-FFF2-40B4-BE49-F238E27FC236}">
                  <a16:creationId xmlns:a16="http://schemas.microsoft.com/office/drawing/2014/main" id="{A259C333-F91E-41DA-BD3D-B026BAAD251D}"/>
                </a:ext>
              </a:extLst>
            </p:cNvPr>
            <p:cNvSpPr/>
            <p:nvPr/>
          </p:nvSpPr>
          <p:spPr>
            <a:xfrm>
              <a:off x="7185578" y="2924478"/>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6" name="1">
              <a:extLst>
                <a:ext uri="{FF2B5EF4-FFF2-40B4-BE49-F238E27FC236}">
                  <a16:creationId xmlns:a16="http://schemas.microsoft.com/office/drawing/2014/main" id="{C8F7EC5E-9C54-4D7C-B025-E1391D744D98}"/>
                </a:ext>
              </a:extLst>
            </p:cNvPr>
            <p:cNvSpPr/>
            <p:nvPr/>
          </p:nvSpPr>
          <p:spPr>
            <a:xfrm>
              <a:off x="6621163" y="3250145"/>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7" name="1">
              <a:extLst>
                <a:ext uri="{FF2B5EF4-FFF2-40B4-BE49-F238E27FC236}">
                  <a16:creationId xmlns:a16="http://schemas.microsoft.com/office/drawing/2014/main" id="{3153427B-D19E-4F62-B078-C82E8B6B01E8}"/>
                </a:ext>
              </a:extLst>
            </p:cNvPr>
            <p:cNvSpPr/>
            <p:nvPr/>
          </p:nvSpPr>
          <p:spPr>
            <a:xfrm>
              <a:off x="6059172" y="3575574"/>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grpSp>
      <p:grpSp>
        <p:nvGrpSpPr>
          <p:cNvPr id="108" name="Group 107">
            <a:extLst>
              <a:ext uri="{FF2B5EF4-FFF2-40B4-BE49-F238E27FC236}">
                <a16:creationId xmlns:a16="http://schemas.microsoft.com/office/drawing/2014/main" id="{10147C65-0A93-4D86-8406-8853D983D5FC}"/>
              </a:ext>
            </a:extLst>
          </p:cNvPr>
          <p:cNvGrpSpPr/>
          <p:nvPr/>
        </p:nvGrpSpPr>
        <p:grpSpPr>
          <a:xfrm>
            <a:off x="4929989" y="3634852"/>
            <a:ext cx="1716780" cy="1086654"/>
            <a:chOff x="5628058" y="2675342"/>
            <a:chExt cx="2289040" cy="1448872"/>
          </a:xfrm>
        </p:grpSpPr>
        <p:sp>
          <p:nvSpPr>
            <p:cNvPr id="109" name="1">
              <a:extLst>
                <a:ext uri="{FF2B5EF4-FFF2-40B4-BE49-F238E27FC236}">
                  <a16:creationId xmlns:a16="http://schemas.microsoft.com/office/drawing/2014/main" id="{22CE1FF4-93F4-42FF-BC37-FF6CDA46D55D}"/>
                </a:ext>
              </a:extLst>
            </p:cNvPr>
            <p:cNvSpPr/>
            <p:nvPr/>
          </p:nvSpPr>
          <p:spPr>
            <a:xfrm>
              <a:off x="6754464" y="2675342"/>
              <a:ext cx="731520" cy="548640"/>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a:latin typeface="Segoe UI" panose="020B0502040204020203" pitchFamily="34" charset="0"/>
                <a:cs typeface="Segoe UI" panose="020B0502040204020203" pitchFamily="34" charset="0"/>
              </a:endParaRPr>
            </a:p>
            <a:p>
              <a:pPr algn="ctr"/>
              <a:endParaRPr lang="en-US" sz="225" b="1">
                <a:latin typeface="Segoe UI" panose="020B0502040204020203" pitchFamily="34" charset="0"/>
                <a:cs typeface="Segoe UI" panose="020B0502040204020203" pitchFamily="34" charset="0"/>
              </a:endParaRPr>
            </a:p>
          </p:txBody>
        </p:sp>
        <p:sp>
          <p:nvSpPr>
            <p:cNvPr id="110" name="1">
              <a:extLst>
                <a:ext uri="{FF2B5EF4-FFF2-40B4-BE49-F238E27FC236}">
                  <a16:creationId xmlns:a16="http://schemas.microsoft.com/office/drawing/2014/main" id="{A7B687FA-D84F-4113-BD6E-6CE33E13FC38}"/>
                </a:ext>
              </a:extLst>
            </p:cNvPr>
            <p:cNvSpPr/>
            <p:nvPr/>
          </p:nvSpPr>
          <p:spPr>
            <a:xfrm>
              <a:off x="6190049" y="3001009"/>
              <a:ext cx="731520" cy="548640"/>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 b="1">
                <a:latin typeface="Segoe UI" panose="020B0502040204020203" pitchFamily="34" charset="0"/>
                <a:cs typeface="Segoe UI" panose="020B0502040204020203" pitchFamily="34" charset="0"/>
              </a:endParaRPr>
            </a:p>
          </p:txBody>
        </p:sp>
        <p:sp>
          <p:nvSpPr>
            <p:cNvPr id="111" name="1">
              <a:extLst>
                <a:ext uri="{FF2B5EF4-FFF2-40B4-BE49-F238E27FC236}">
                  <a16:creationId xmlns:a16="http://schemas.microsoft.com/office/drawing/2014/main" id="{E413B328-8E7B-4B6E-B82C-9024B170CD74}"/>
                </a:ext>
              </a:extLst>
            </p:cNvPr>
            <p:cNvSpPr/>
            <p:nvPr/>
          </p:nvSpPr>
          <p:spPr>
            <a:xfrm>
              <a:off x="5628058" y="3326438"/>
              <a:ext cx="731520" cy="548640"/>
            </a:xfrm>
            <a:prstGeom prst="rect">
              <a:avLst/>
            </a:prstGeom>
            <a:blipFill>
              <a:blip r:embed="rId3" cstate="email">
                <a:extLst>
                  <a:ext uri="{28A0092B-C50C-407E-A947-70E740481C1C}">
                    <a14:useLocalDpi xmlns:a14="http://schemas.microsoft.com/office/drawing/2010/main"/>
                  </a:ext>
                </a:extLst>
              </a:blip>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 b="1">
                <a:latin typeface="Segoe UI" panose="020B0502040204020203" pitchFamily="34" charset="0"/>
                <a:cs typeface="Segoe UI" panose="020B0502040204020203" pitchFamily="34" charset="0"/>
              </a:endParaRPr>
            </a:p>
          </p:txBody>
        </p:sp>
        <p:sp>
          <p:nvSpPr>
            <p:cNvPr id="112" name="1">
              <a:extLst>
                <a:ext uri="{FF2B5EF4-FFF2-40B4-BE49-F238E27FC236}">
                  <a16:creationId xmlns:a16="http://schemas.microsoft.com/office/drawing/2014/main" id="{2FCE4528-963A-4AC8-B4E0-4FFEBF1C4DF9}"/>
                </a:ext>
              </a:extLst>
            </p:cNvPr>
            <p:cNvSpPr/>
            <p:nvPr/>
          </p:nvSpPr>
          <p:spPr>
            <a:xfrm>
              <a:off x="7185578" y="2924478"/>
              <a:ext cx="731520" cy="548640"/>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 b="1">
                <a:latin typeface="Segoe UI" panose="020B0502040204020203" pitchFamily="34" charset="0"/>
                <a:cs typeface="Segoe UI" panose="020B0502040204020203" pitchFamily="34" charset="0"/>
              </a:endParaRPr>
            </a:p>
          </p:txBody>
        </p:sp>
        <p:sp>
          <p:nvSpPr>
            <p:cNvPr id="113" name="1">
              <a:extLst>
                <a:ext uri="{FF2B5EF4-FFF2-40B4-BE49-F238E27FC236}">
                  <a16:creationId xmlns:a16="http://schemas.microsoft.com/office/drawing/2014/main" id="{C10C44B0-27BF-46A1-A99F-E0F844F89E14}"/>
                </a:ext>
              </a:extLst>
            </p:cNvPr>
            <p:cNvSpPr/>
            <p:nvPr/>
          </p:nvSpPr>
          <p:spPr>
            <a:xfrm>
              <a:off x="6621163" y="3250145"/>
              <a:ext cx="731520" cy="548640"/>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a:latin typeface="Segoe UI" panose="020B0502040204020203" pitchFamily="34" charset="0"/>
                <a:cs typeface="Segoe UI" panose="020B0502040204020203" pitchFamily="34" charset="0"/>
              </a:endParaRPr>
            </a:p>
            <a:p>
              <a:pPr algn="ctr"/>
              <a:endParaRPr lang="en-US" sz="225" b="1">
                <a:latin typeface="Segoe UI" panose="020B0502040204020203" pitchFamily="34" charset="0"/>
                <a:cs typeface="Segoe UI" panose="020B0502040204020203" pitchFamily="34" charset="0"/>
              </a:endParaRPr>
            </a:p>
          </p:txBody>
        </p:sp>
        <p:sp>
          <p:nvSpPr>
            <p:cNvPr id="114" name="1">
              <a:extLst>
                <a:ext uri="{FF2B5EF4-FFF2-40B4-BE49-F238E27FC236}">
                  <a16:creationId xmlns:a16="http://schemas.microsoft.com/office/drawing/2014/main" id="{6A7D7643-41B3-4C60-AC4A-1278EDF897D0}"/>
                </a:ext>
              </a:extLst>
            </p:cNvPr>
            <p:cNvSpPr/>
            <p:nvPr/>
          </p:nvSpPr>
          <p:spPr>
            <a:xfrm>
              <a:off x="6059172" y="3575574"/>
              <a:ext cx="731520" cy="548640"/>
            </a:xfrm>
            <a:prstGeom prst="rect">
              <a:avLst/>
            </a:prstGeom>
            <a:blipFill>
              <a:blip r:embed="rId3" cstate="email">
                <a:extLst>
                  <a:ext uri="{28A0092B-C50C-407E-A947-70E740481C1C}">
                    <a14:useLocalDpi xmlns:a14="http://schemas.microsoft.com/office/drawing/2010/main"/>
                  </a:ext>
                </a:extLst>
              </a:blip>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 b="1">
                <a:latin typeface="Segoe UI" panose="020B0502040204020203" pitchFamily="34" charset="0"/>
                <a:cs typeface="Segoe UI" panose="020B0502040204020203" pitchFamily="34" charset="0"/>
              </a:endParaRPr>
            </a:p>
          </p:txBody>
        </p:sp>
      </p:grpSp>
      <p:sp>
        <p:nvSpPr>
          <p:cNvPr id="26" name="1"/>
          <p:cNvSpPr/>
          <p:nvPr/>
        </p:nvSpPr>
        <p:spPr>
          <a:xfrm>
            <a:off x="1541205" y="3750576"/>
            <a:ext cx="4546854" cy="239996"/>
          </a:xfrm>
          <a:prstGeom prst="rect">
            <a:avLst/>
          </a:prstGeom>
          <a:noFill/>
          <a:ln>
            <a:noFill/>
          </a:ln>
          <a:scene3d>
            <a:camera prst="isometricLeftDown"/>
            <a:lightRig rig="balanced" dir="t"/>
          </a:scene3d>
          <a:sp3d extrusionH="2794000" contourW="19050" prstMaterial="legacyWireframe">
            <a:extrusionClr>
              <a:schemeClr val="tx1">
                <a:lumMod val="85000"/>
                <a:lumOff val="15000"/>
              </a:schemeClr>
            </a:extrusionClr>
            <a:contourClr>
              <a:schemeClr val="tx1">
                <a:lumMod val="65000"/>
                <a:lumOff val="3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450" dirty="0">
                <a:solidFill>
                  <a:schemeClr val="bg2">
                    <a:lumMod val="25000"/>
                  </a:schemeClr>
                </a:solidFill>
                <a:latin typeface="Segoe UI" panose="020B0502040204020203" pitchFamily="34" charset="0"/>
                <a:cs typeface="Segoe UI" panose="020B0502040204020203" pitchFamily="34" charset="0"/>
              </a:rPr>
              <a:t>DRIVES</a:t>
            </a:r>
          </a:p>
        </p:txBody>
      </p:sp>
      <p:grpSp>
        <p:nvGrpSpPr>
          <p:cNvPr id="2" name="Group 1">
            <a:extLst>
              <a:ext uri="{FF2B5EF4-FFF2-40B4-BE49-F238E27FC236}">
                <a16:creationId xmlns:a16="http://schemas.microsoft.com/office/drawing/2014/main" id="{6E873388-6303-42D3-9280-3D72F080E538}"/>
              </a:ext>
            </a:extLst>
          </p:cNvPr>
          <p:cNvGrpSpPr/>
          <p:nvPr/>
        </p:nvGrpSpPr>
        <p:grpSpPr>
          <a:xfrm>
            <a:off x="1547675" y="1323223"/>
            <a:ext cx="4546854" cy="1651250"/>
            <a:chOff x="2063566" y="1764297"/>
            <a:chExt cx="6062472" cy="2201666"/>
          </a:xfrm>
        </p:grpSpPr>
        <p:sp>
          <p:nvSpPr>
            <p:cNvPr id="28" name="1"/>
            <p:cNvSpPr/>
            <p:nvPr/>
          </p:nvSpPr>
          <p:spPr>
            <a:xfrm>
              <a:off x="2063566" y="3031841"/>
              <a:ext cx="6062472" cy="319994"/>
            </a:xfrm>
            <a:prstGeom prst="rect">
              <a:avLst/>
            </a:prstGeom>
            <a:solidFill>
              <a:srgbClr val="0078D7"/>
            </a:solidFill>
            <a:ln>
              <a:noFill/>
            </a:ln>
            <a:scene3d>
              <a:camera prst="isometricLeftDown"/>
              <a:lightRig rig="balanced" dir="t"/>
            </a:scene3d>
            <a:sp3d extrusionH="2794000" prstMaterial="matte">
              <a:extrusionClr>
                <a:srgbClr val="0078D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450">
                  <a:latin typeface="Segoe UI" panose="020B0502040204020203" pitchFamily="34" charset="0"/>
                  <a:cs typeface="Segoe UI" panose="020B0502040204020203" pitchFamily="34" charset="0"/>
                </a:rPr>
                <a:t>VOLUMES</a:t>
              </a:r>
            </a:p>
          </p:txBody>
        </p:sp>
        <p:sp>
          <p:nvSpPr>
            <p:cNvPr id="38" name="1">
              <a:extLst>
                <a:ext uri="{FF2B5EF4-FFF2-40B4-BE49-F238E27FC236}">
                  <a16:creationId xmlns:a16="http://schemas.microsoft.com/office/drawing/2014/main" id="{37DB217D-09CB-4C19-AD0A-517AB7CCF414}"/>
                </a:ext>
              </a:extLst>
            </p:cNvPr>
            <p:cNvSpPr/>
            <p:nvPr/>
          </p:nvSpPr>
          <p:spPr>
            <a:xfrm>
              <a:off x="2744600" y="1764297"/>
              <a:ext cx="1463040" cy="320040"/>
            </a:xfrm>
            <a:prstGeom prst="rect">
              <a:avLst/>
            </a:prstGeom>
            <a:solidFill>
              <a:schemeClr val="tx1">
                <a:lumMod val="65000"/>
                <a:lumOff val="35000"/>
              </a:schemeClr>
            </a:solid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sp>
          <p:nvSpPr>
            <p:cNvPr id="39" name="1">
              <a:extLst>
                <a:ext uri="{FF2B5EF4-FFF2-40B4-BE49-F238E27FC236}">
                  <a16:creationId xmlns:a16="http://schemas.microsoft.com/office/drawing/2014/main" id="{43C7D036-D73C-4586-99AB-6B0DC65853AB}"/>
                </a:ext>
              </a:extLst>
            </p:cNvPr>
            <p:cNvSpPr/>
            <p:nvPr/>
          </p:nvSpPr>
          <p:spPr>
            <a:xfrm>
              <a:off x="3830212" y="2391490"/>
              <a:ext cx="1463040" cy="320040"/>
            </a:xfrm>
            <a:prstGeom prst="rect">
              <a:avLst/>
            </a:prstGeom>
            <a:solidFill>
              <a:schemeClr val="tx1">
                <a:lumMod val="65000"/>
                <a:lumOff val="35000"/>
              </a:schemeClr>
            </a:solid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sp>
          <p:nvSpPr>
            <p:cNvPr id="40" name="1">
              <a:extLst>
                <a:ext uri="{FF2B5EF4-FFF2-40B4-BE49-F238E27FC236}">
                  <a16:creationId xmlns:a16="http://schemas.microsoft.com/office/drawing/2014/main" id="{4A0F28CD-B945-447B-8019-E59D4701ED7A}"/>
                </a:ext>
              </a:extLst>
            </p:cNvPr>
            <p:cNvSpPr/>
            <p:nvPr/>
          </p:nvSpPr>
          <p:spPr>
            <a:xfrm>
              <a:off x="4916647" y="3019280"/>
              <a:ext cx="1463040" cy="320040"/>
            </a:xfrm>
            <a:prstGeom prst="rect">
              <a:avLst/>
            </a:prstGeom>
            <a:solidFill>
              <a:schemeClr val="tx1">
                <a:lumMod val="65000"/>
                <a:lumOff val="35000"/>
              </a:schemeClr>
            </a:solid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sp>
          <p:nvSpPr>
            <p:cNvPr id="68" name="1">
              <a:extLst>
                <a:ext uri="{FF2B5EF4-FFF2-40B4-BE49-F238E27FC236}">
                  <a16:creationId xmlns:a16="http://schemas.microsoft.com/office/drawing/2014/main" id="{8BEB68A9-E177-41BB-9F06-AA9AE3675A0E}"/>
                </a:ext>
              </a:extLst>
            </p:cNvPr>
            <p:cNvSpPr/>
            <p:nvPr/>
          </p:nvSpPr>
          <p:spPr>
            <a:xfrm>
              <a:off x="6002544" y="3645923"/>
              <a:ext cx="1463040" cy="320040"/>
            </a:xfrm>
            <a:prstGeom prst="rect">
              <a:avLst/>
            </a:prstGeom>
            <a:solidFill>
              <a:schemeClr val="tx1">
                <a:lumMod val="65000"/>
                <a:lumOff val="35000"/>
              </a:schemeClr>
            </a:solid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grpSp>
      <p:pic>
        <p:nvPicPr>
          <p:cNvPr id="37" name="Picture 36">
            <a:extLst>
              <a:ext uri="{FF2B5EF4-FFF2-40B4-BE49-F238E27FC236}">
                <a16:creationId xmlns:a16="http://schemas.microsoft.com/office/drawing/2014/main" id="{F90D4252-165D-44F2-9644-32D1243E8929}"/>
              </a:ext>
            </a:extLst>
          </p:cNvPr>
          <p:cNvPicPr>
            <a:picLocks noChangeAspect="1"/>
          </p:cNvPicPr>
          <p:nvPr/>
        </p:nvPicPr>
        <p:blipFill>
          <a:blip r:embed="rId4"/>
          <a:stretch>
            <a:fillRect/>
          </a:stretch>
        </p:blipFill>
        <p:spPr>
          <a:xfrm>
            <a:off x="7509969" y="4233120"/>
            <a:ext cx="1634031" cy="915566"/>
          </a:xfrm>
          <a:prstGeom prst="rect">
            <a:avLst/>
          </a:prstGeom>
        </p:spPr>
      </p:pic>
    </p:spTree>
    <p:extLst>
      <p:ext uri="{BB962C8B-B14F-4D97-AF65-F5344CB8AC3E}">
        <p14:creationId xmlns:p14="http://schemas.microsoft.com/office/powerpoint/2010/main" val="2401095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16="http://schemas.microsoft.com/office/drawing/2014/main"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A41DD260-2BD6-468C-8AFA-06E966DA2B4F}"/>
              </a:ext>
            </a:extLst>
          </p:cNvPr>
          <p:cNvGrpSpPr/>
          <p:nvPr/>
        </p:nvGrpSpPr>
        <p:grpSpPr>
          <a:xfrm>
            <a:off x="4117044" y="3170507"/>
            <a:ext cx="1716780" cy="1086654"/>
            <a:chOff x="5628058" y="2675342"/>
            <a:chExt cx="2289040" cy="1448872"/>
          </a:xfrm>
        </p:grpSpPr>
        <p:sp>
          <p:nvSpPr>
            <p:cNvPr id="52" name="1">
              <a:extLst>
                <a:ext uri="{FF2B5EF4-FFF2-40B4-BE49-F238E27FC236}">
                  <a16:creationId xmlns:a16="http://schemas.microsoft.com/office/drawing/2014/main" id="{0E6F07AE-66CA-42F5-92B3-6E789E286EBE}"/>
                </a:ext>
              </a:extLst>
            </p:cNvPr>
            <p:cNvSpPr/>
            <p:nvPr/>
          </p:nvSpPr>
          <p:spPr>
            <a:xfrm>
              <a:off x="6754464" y="2675342"/>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53" name="1">
              <a:extLst>
                <a:ext uri="{FF2B5EF4-FFF2-40B4-BE49-F238E27FC236}">
                  <a16:creationId xmlns:a16="http://schemas.microsoft.com/office/drawing/2014/main" id="{9038CA98-D369-4CCB-A252-D179387E574D}"/>
                </a:ext>
              </a:extLst>
            </p:cNvPr>
            <p:cNvSpPr/>
            <p:nvPr/>
          </p:nvSpPr>
          <p:spPr>
            <a:xfrm>
              <a:off x="6190049" y="3001009"/>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69" name="1">
              <a:extLst>
                <a:ext uri="{FF2B5EF4-FFF2-40B4-BE49-F238E27FC236}">
                  <a16:creationId xmlns:a16="http://schemas.microsoft.com/office/drawing/2014/main" id="{6445A817-1F48-49EE-9BAC-171E930A1499}"/>
                </a:ext>
              </a:extLst>
            </p:cNvPr>
            <p:cNvSpPr/>
            <p:nvPr/>
          </p:nvSpPr>
          <p:spPr>
            <a:xfrm>
              <a:off x="5628058" y="3326438"/>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70" name="1">
              <a:extLst>
                <a:ext uri="{FF2B5EF4-FFF2-40B4-BE49-F238E27FC236}">
                  <a16:creationId xmlns:a16="http://schemas.microsoft.com/office/drawing/2014/main" id="{58EB94EE-CFD9-4E06-B8C6-AC1E1DF0DB53}"/>
                </a:ext>
              </a:extLst>
            </p:cNvPr>
            <p:cNvSpPr/>
            <p:nvPr/>
          </p:nvSpPr>
          <p:spPr>
            <a:xfrm>
              <a:off x="7185578" y="2924478"/>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71" name="1">
              <a:extLst>
                <a:ext uri="{FF2B5EF4-FFF2-40B4-BE49-F238E27FC236}">
                  <a16:creationId xmlns:a16="http://schemas.microsoft.com/office/drawing/2014/main" id="{CEAA1CFA-8F5C-43E6-A054-AA7CC23ED885}"/>
                </a:ext>
              </a:extLst>
            </p:cNvPr>
            <p:cNvSpPr/>
            <p:nvPr/>
          </p:nvSpPr>
          <p:spPr>
            <a:xfrm>
              <a:off x="6621163" y="3250145"/>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72" name="1">
              <a:extLst>
                <a:ext uri="{FF2B5EF4-FFF2-40B4-BE49-F238E27FC236}">
                  <a16:creationId xmlns:a16="http://schemas.microsoft.com/office/drawing/2014/main" id="{A6218673-A7BE-4A53-920E-EAD266910B6D}"/>
                </a:ext>
              </a:extLst>
            </p:cNvPr>
            <p:cNvSpPr/>
            <p:nvPr/>
          </p:nvSpPr>
          <p:spPr>
            <a:xfrm>
              <a:off x="6059172" y="3575574"/>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grpSp>
      <p:grpSp>
        <p:nvGrpSpPr>
          <p:cNvPr id="80" name="Group 79">
            <a:extLst>
              <a:ext uri="{FF2B5EF4-FFF2-40B4-BE49-F238E27FC236}">
                <a16:creationId xmlns:a16="http://schemas.microsoft.com/office/drawing/2014/main" id="{9E344CBD-E260-4FF1-8D34-CD04A07F1042}"/>
              </a:ext>
            </a:extLst>
          </p:cNvPr>
          <p:cNvGrpSpPr/>
          <p:nvPr/>
        </p:nvGrpSpPr>
        <p:grpSpPr>
          <a:xfrm>
            <a:off x="3294524" y="2694624"/>
            <a:ext cx="1716780" cy="1086654"/>
            <a:chOff x="5628058" y="2675342"/>
            <a:chExt cx="2289040" cy="1448872"/>
          </a:xfrm>
        </p:grpSpPr>
        <p:sp>
          <p:nvSpPr>
            <p:cNvPr id="88" name="1">
              <a:extLst>
                <a:ext uri="{FF2B5EF4-FFF2-40B4-BE49-F238E27FC236}">
                  <a16:creationId xmlns:a16="http://schemas.microsoft.com/office/drawing/2014/main" id="{C2D1D93C-3020-4948-83CD-81E7771770F0}"/>
                </a:ext>
              </a:extLst>
            </p:cNvPr>
            <p:cNvSpPr/>
            <p:nvPr/>
          </p:nvSpPr>
          <p:spPr>
            <a:xfrm>
              <a:off x="6754464" y="2675342"/>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6" name="1">
              <a:extLst>
                <a:ext uri="{FF2B5EF4-FFF2-40B4-BE49-F238E27FC236}">
                  <a16:creationId xmlns:a16="http://schemas.microsoft.com/office/drawing/2014/main" id="{D6A981B3-DC58-453D-B267-F995444DC3F1}"/>
                </a:ext>
              </a:extLst>
            </p:cNvPr>
            <p:cNvSpPr/>
            <p:nvPr/>
          </p:nvSpPr>
          <p:spPr>
            <a:xfrm>
              <a:off x="6190049" y="3001009"/>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7" name="1">
              <a:extLst>
                <a:ext uri="{FF2B5EF4-FFF2-40B4-BE49-F238E27FC236}">
                  <a16:creationId xmlns:a16="http://schemas.microsoft.com/office/drawing/2014/main" id="{817F8900-B1A3-440F-8773-F6D166616BD0}"/>
                </a:ext>
              </a:extLst>
            </p:cNvPr>
            <p:cNvSpPr/>
            <p:nvPr/>
          </p:nvSpPr>
          <p:spPr>
            <a:xfrm>
              <a:off x="5628058" y="3326438"/>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8" name="1">
              <a:extLst>
                <a:ext uri="{FF2B5EF4-FFF2-40B4-BE49-F238E27FC236}">
                  <a16:creationId xmlns:a16="http://schemas.microsoft.com/office/drawing/2014/main" id="{7213F6FF-FBC1-4CE3-A947-D2A2D0EAD0C0}"/>
                </a:ext>
              </a:extLst>
            </p:cNvPr>
            <p:cNvSpPr/>
            <p:nvPr/>
          </p:nvSpPr>
          <p:spPr>
            <a:xfrm>
              <a:off x="7185578" y="2924478"/>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9" name="1">
              <a:extLst>
                <a:ext uri="{FF2B5EF4-FFF2-40B4-BE49-F238E27FC236}">
                  <a16:creationId xmlns:a16="http://schemas.microsoft.com/office/drawing/2014/main" id="{88621433-E94E-48D0-B48C-C2BC79E5B7B9}"/>
                </a:ext>
              </a:extLst>
            </p:cNvPr>
            <p:cNvSpPr/>
            <p:nvPr/>
          </p:nvSpPr>
          <p:spPr>
            <a:xfrm>
              <a:off x="6621163" y="3250145"/>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p>
            <a:p>
              <a:pPr algn="ctr"/>
              <a:endParaRPr lang="en-US" sz="225" b="1">
                <a:latin typeface="Segoe UI" panose="020B0502040204020203" pitchFamily="34" charset="0"/>
                <a:cs typeface="Segoe UI" panose="020B0502040204020203" pitchFamily="34" charset="0"/>
              </a:endParaRPr>
            </a:p>
          </p:txBody>
        </p:sp>
        <p:sp>
          <p:nvSpPr>
            <p:cNvPr id="100" name="1">
              <a:extLst>
                <a:ext uri="{FF2B5EF4-FFF2-40B4-BE49-F238E27FC236}">
                  <a16:creationId xmlns:a16="http://schemas.microsoft.com/office/drawing/2014/main" id="{079EF87A-8806-41E3-A564-3270D6C1E89B}"/>
                </a:ext>
              </a:extLst>
            </p:cNvPr>
            <p:cNvSpPr/>
            <p:nvPr/>
          </p:nvSpPr>
          <p:spPr>
            <a:xfrm>
              <a:off x="6059172" y="3575574"/>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grpSp>
      <p:grpSp>
        <p:nvGrpSpPr>
          <p:cNvPr id="101" name="Group 100">
            <a:extLst>
              <a:ext uri="{FF2B5EF4-FFF2-40B4-BE49-F238E27FC236}">
                <a16:creationId xmlns:a16="http://schemas.microsoft.com/office/drawing/2014/main" id="{1D0F32D7-225F-4232-AB01-A334C0042944}"/>
              </a:ext>
            </a:extLst>
          </p:cNvPr>
          <p:cNvGrpSpPr/>
          <p:nvPr/>
        </p:nvGrpSpPr>
        <p:grpSpPr>
          <a:xfrm>
            <a:off x="2487229" y="2230550"/>
            <a:ext cx="1716780" cy="1086654"/>
            <a:chOff x="5628058" y="2675342"/>
            <a:chExt cx="2289040" cy="1448872"/>
          </a:xfrm>
        </p:grpSpPr>
        <p:sp>
          <p:nvSpPr>
            <p:cNvPr id="102" name="1">
              <a:extLst>
                <a:ext uri="{FF2B5EF4-FFF2-40B4-BE49-F238E27FC236}">
                  <a16:creationId xmlns:a16="http://schemas.microsoft.com/office/drawing/2014/main" id="{22A9BFA6-1F5D-41A5-AA50-207E3BD4BFBF}"/>
                </a:ext>
              </a:extLst>
            </p:cNvPr>
            <p:cNvSpPr/>
            <p:nvPr/>
          </p:nvSpPr>
          <p:spPr>
            <a:xfrm>
              <a:off x="6754464" y="2675342"/>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3" name="1">
              <a:extLst>
                <a:ext uri="{FF2B5EF4-FFF2-40B4-BE49-F238E27FC236}">
                  <a16:creationId xmlns:a16="http://schemas.microsoft.com/office/drawing/2014/main" id="{5A9B1DBE-CCF0-4EFE-9599-381692A66E70}"/>
                </a:ext>
              </a:extLst>
            </p:cNvPr>
            <p:cNvSpPr/>
            <p:nvPr/>
          </p:nvSpPr>
          <p:spPr>
            <a:xfrm>
              <a:off x="6190049" y="3001009"/>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4" name="1">
              <a:extLst>
                <a:ext uri="{FF2B5EF4-FFF2-40B4-BE49-F238E27FC236}">
                  <a16:creationId xmlns:a16="http://schemas.microsoft.com/office/drawing/2014/main" id="{01621B53-6D1C-42AE-A4B1-2C44AB05F57B}"/>
                </a:ext>
              </a:extLst>
            </p:cNvPr>
            <p:cNvSpPr/>
            <p:nvPr/>
          </p:nvSpPr>
          <p:spPr>
            <a:xfrm>
              <a:off x="5628058" y="3326438"/>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5" name="1">
              <a:extLst>
                <a:ext uri="{FF2B5EF4-FFF2-40B4-BE49-F238E27FC236}">
                  <a16:creationId xmlns:a16="http://schemas.microsoft.com/office/drawing/2014/main" id="{A259C333-F91E-41DA-BD3D-B026BAAD251D}"/>
                </a:ext>
              </a:extLst>
            </p:cNvPr>
            <p:cNvSpPr/>
            <p:nvPr/>
          </p:nvSpPr>
          <p:spPr>
            <a:xfrm>
              <a:off x="7185578" y="2924478"/>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6" name="1">
              <a:extLst>
                <a:ext uri="{FF2B5EF4-FFF2-40B4-BE49-F238E27FC236}">
                  <a16:creationId xmlns:a16="http://schemas.microsoft.com/office/drawing/2014/main" id="{C8F7EC5E-9C54-4D7C-B025-E1391D744D98}"/>
                </a:ext>
              </a:extLst>
            </p:cNvPr>
            <p:cNvSpPr/>
            <p:nvPr/>
          </p:nvSpPr>
          <p:spPr>
            <a:xfrm>
              <a:off x="6621163" y="3250145"/>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7" name="1">
              <a:extLst>
                <a:ext uri="{FF2B5EF4-FFF2-40B4-BE49-F238E27FC236}">
                  <a16:creationId xmlns:a16="http://schemas.microsoft.com/office/drawing/2014/main" id="{3153427B-D19E-4F62-B078-C82E8B6B01E8}"/>
                </a:ext>
              </a:extLst>
            </p:cNvPr>
            <p:cNvSpPr/>
            <p:nvPr/>
          </p:nvSpPr>
          <p:spPr>
            <a:xfrm>
              <a:off x="6059172" y="3575574"/>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grpSp>
      <p:grpSp>
        <p:nvGrpSpPr>
          <p:cNvPr id="108" name="Group 107">
            <a:extLst>
              <a:ext uri="{FF2B5EF4-FFF2-40B4-BE49-F238E27FC236}">
                <a16:creationId xmlns:a16="http://schemas.microsoft.com/office/drawing/2014/main" id="{10147C65-0A93-4D86-8406-8853D983D5FC}"/>
              </a:ext>
            </a:extLst>
          </p:cNvPr>
          <p:cNvGrpSpPr/>
          <p:nvPr/>
        </p:nvGrpSpPr>
        <p:grpSpPr>
          <a:xfrm>
            <a:off x="4929989" y="3634852"/>
            <a:ext cx="1716780" cy="1086654"/>
            <a:chOff x="5628058" y="2675342"/>
            <a:chExt cx="2289040" cy="1448872"/>
          </a:xfrm>
        </p:grpSpPr>
        <p:sp>
          <p:nvSpPr>
            <p:cNvPr id="109" name="1">
              <a:extLst>
                <a:ext uri="{FF2B5EF4-FFF2-40B4-BE49-F238E27FC236}">
                  <a16:creationId xmlns:a16="http://schemas.microsoft.com/office/drawing/2014/main" id="{22CE1FF4-93F4-42FF-BC37-FF6CDA46D55D}"/>
                </a:ext>
              </a:extLst>
            </p:cNvPr>
            <p:cNvSpPr/>
            <p:nvPr/>
          </p:nvSpPr>
          <p:spPr>
            <a:xfrm>
              <a:off x="6754464" y="2675342"/>
              <a:ext cx="731520" cy="548640"/>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a:latin typeface="Segoe UI" panose="020B0502040204020203" pitchFamily="34" charset="0"/>
                <a:cs typeface="Segoe UI" panose="020B0502040204020203" pitchFamily="34" charset="0"/>
              </a:endParaRPr>
            </a:p>
            <a:p>
              <a:pPr algn="ctr"/>
              <a:endParaRPr lang="en-US" sz="225" b="1">
                <a:latin typeface="Segoe UI" panose="020B0502040204020203" pitchFamily="34" charset="0"/>
                <a:cs typeface="Segoe UI" panose="020B0502040204020203" pitchFamily="34" charset="0"/>
              </a:endParaRPr>
            </a:p>
          </p:txBody>
        </p:sp>
        <p:sp>
          <p:nvSpPr>
            <p:cNvPr id="110" name="1">
              <a:extLst>
                <a:ext uri="{FF2B5EF4-FFF2-40B4-BE49-F238E27FC236}">
                  <a16:creationId xmlns:a16="http://schemas.microsoft.com/office/drawing/2014/main" id="{A7B687FA-D84F-4113-BD6E-6CE33E13FC38}"/>
                </a:ext>
              </a:extLst>
            </p:cNvPr>
            <p:cNvSpPr/>
            <p:nvPr/>
          </p:nvSpPr>
          <p:spPr>
            <a:xfrm>
              <a:off x="6190049" y="3001009"/>
              <a:ext cx="731520" cy="548640"/>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 b="1">
                <a:latin typeface="Segoe UI" panose="020B0502040204020203" pitchFamily="34" charset="0"/>
                <a:cs typeface="Segoe UI" panose="020B0502040204020203" pitchFamily="34" charset="0"/>
              </a:endParaRPr>
            </a:p>
          </p:txBody>
        </p:sp>
        <p:sp>
          <p:nvSpPr>
            <p:cNvPr id="111" name="1">
              <a:extLst>
                <a:ext uri="{FF2B5EF4-FFF2-40B4-BE49-F238E27FC236}">
                  <a16:creationId xmlns:a16="http://schemas.microsoft.com/office/drawing/2014/main" id="{E413B328-8E7B-4B6E-B82C-9024B170CD74}"/>
                </a:ext>
              </a:extLst>
            </p:cNvPr>
            <p:cNvSpPr/>
            <p:nvPr/>
          </p:nvSpPr>
          <p:spPr>
            <a:xfrm>
              <a:off x="5628058" y="3326438"/>
              <a:ext cx="731520" cy="548640"/>
            </a:xfrm>
            <a:prstGeom prst="rect">
              <a:avLst/>
            </a:prstGeom>
            <a:blipFill>
              <a:blip r:embed="rId3" cstate="email">
                <a:extLst>
                  <a:ext uri="{28A0092B-C50C-407E-A947-70E740481C1C}">
                    <a14:useLocalDpi xmlns:a14="http://schemas.microsoft.com/office/drawing/2010/main"/>
                  </a:ext>
                </a:extLst>
              </a:blip>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 b="1">
                <a:latin typeface="Segoe UI" panose="020B0502040204020203" pitchFamily="34" charset="0"/>
                <a:cs typeface="Segoe UI" panose="020B0502040204020203" pitchFamily="34" charset="0"/>
              </a:endParaRPr>
            </a:p>
          </p:txBody>
        </p:sp>
        <p:sp>
          <p:nvSpPr>
            <p:cNvPr id="112" name="1">
              <a:extLst>
                <a:ext uri="{FF2B5EF4-FFF2-40B4-BE49-F238E27FC236}">
                  <a16:creationId xmlns:a16="http://schemas.microsoft.com/office/drawing/2014/main" id="{2FCE4528-963A-4AC8-B4E0-4FFEBF1C4DF9}"/>
                </a:ext>
              </a:extLst>
            </p:cNvPr>
            <p:cNvSpPr/>
            <p:nvPr/>
          </p:nvSpPr>
          <p:spPr>
            <a:xfrm>
              <a:off x="7185578" y="2924478"/>
              <a:ext cx="731520" cy="548640"/>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 b="1">
                <a:latin typeface="Segoe UI" panose="020B0502040204020203" pitchFamily="34" charset="0"/>
                <a:cs typeface="Segoe UI" panose="020B0502040204020203" pitchFamily="34" charset="0"/>
              </a:endParaRPr>
            </a:p>
          </p:txBody>
        </p:sp>
        <p:sp>
          <p:nvSpPr>
            <p:cNvPr id="113" name="1">
              <a:extLst>
                <a:ext uri="{FF2B5EF4-FFF2-40B4-BE49-F238E27FC236}">
                  <a16:creationId xmlns:a16="http://schemas.microsoft.com/office/drawing/2014/main" id="{C10C44B0-27BF-46A1-A99F-E0F844F89E14}"/>
                </a:ext>
              </a:extLst>
            </p:cNvPr>
            <p:cNvSpPr/>
            <p:nvPr/>
          </p:nvSpPr>
          <p:spPr>
            <a:xfrm>
              <a:off x="6621163" y="3250145"/>
              <a:ext cx="731520" cy="548640"/>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a:latin typeface="Segoe UI" panose="020B0502040204020203" pitchFamily="34" charset="0"/>
                <a:cs typeface="Segoe UI" panose="020B0502040204020203" pitchFamily="34" charset="0"/>
              </a:endParaRPr>
            </a:p>
            <a:p>
              <a:pPr algn="ctr"/>
              <a:endParaRPr lang="en-US" sz="225" b="1">
                <a:latin typeface="Segoe UI" panose="020B0502040204020203" pitchFamily="34" charset="0"/>
                <a:cs typeface="Segoe UI" panose="020B0502040204020203" pitchFamily="34" charset="0"/>
              </a:endParaRPr>
            </a:p>
          </p:txBody>
        </p:sp>
        <p:sp>
          <p:nvSpPr>
            <p:cNvPr id="114" name="1">
              <a:extLst>
                <a:ext uri="{FF2B5EF4-FFF2-40B4-BE49-F238E27FC236}">
                  <a16:creationId xmlns:a16="http://schemas.microsoft.com/office/drawing/2014/main" id="{6A7D7643-41B3-4C60-AC4A-1278EDF897D0}"/>
                </a:ext>
              </a:extLst>
            </p:cNvPr>
            <p:cNvSpPr/>
            <p:nvPr/>
          </p:nvSpPr>
          <p:spPr>
            <a:xfrm>
              <a:off x="6059172" y="3575574"/>
              <a:ext cx="731520" cy="548640"/>
            </a:xfrm>
            <a:prstGeom prst="rect">
              <a:avLst/>
            </a:prstGeom>
            <a:blipFill>
              <a:blip r:embed="rId3" cstate="email">
                <a:extLst>
                  <a:ext uri="{28A0092B-C50C-407E-A947-70E740481C1C}">
                    <a14:useLocalDpi xmlns:a14="http://schemas.microsoft.com/office/drawing/2010/main"/>
                  </a:ext>
                </a:extLst>
              </a:blip>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 b="1">
                <a:latin typeface="Segoe UI" panose="020B0502040204020203" pitchFamily="34" charset="0"/>
                <a:cs typeface="Segoe UI" panose="020B0502040204020203" pitchFamily="34" charset="0"/>
              </a:endParaRPr>
            </a:p>
          </p:txBody>
        </p:sp>
      </p:grpSp>
      <p:sp>
        <p:nvSpPr>
          <p:cNvPr id="26" name="1"/>
          <p:cNvSpPr/>
          <p:nvPr/>
        </p:nvSpPr>
        <p:spPr>
          <a:xfrm>
            <a:off x="1541205" y="3750576"/>
            <a:ext cx="4546854" cy="239996"/>
          </a:xfrm>
          <a:prstGeom prst="rect">
            <a:avLst/>
          </a:prstGeom>
          <a:noFill/>
          <a:ln>
            <a:noFill/>
          </a:ln>
          <a:scene3d>
            <a:camera prst="isometricLeftDown"/>
            <a:lightRig rig="balanced" dir="t"/>
          </a:scene3d>
          <a:sp3d extrusionH="2794000" contourW="19050" prstMaterial="legacyWireframe">
            <a:extrusionClr>
              <a:schemeClr val="tx1">
                <a:lumMod val="85000"/>
                <a:lumOff val="15000"/>
              </a:schemeClr>
            </a:extrusionClr>
            <a:contourClr>
              <a:schemeClr val="tx1">
                <a:lumMod val="65000"/>
                <a:lumOff val="3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450" dirty="0">
                <a:solidFill>
                  <a:schemeClr val="bg2">
                    <a:lumMod val="25000"/>
                  </a:schemeClr>
                </a:solidFill>
                <a:latin typeface="Segoe UI" panose="020B0502040204020203" pitchFamily="34" charset="0"/>
                <a:cs typeface="Segoe UI" panose="020B0502040204020203" pitchFamily="34" charset="0"/>
              </a:rPr>
              <a:t>DRIVES</a:t>
            </a:r>
          </a:p>
        </p:txBody>
      </p:sp>
      <p:grpSp>
        <p:nvGrpSpPr>
          <p:cNvPr id="2" name="Group 1">
            <a:extLst>
              <a:ext uri="{FF2B5EF4-FFF2-40B4-BE49-F238E27FC236}">
                <a16:creationId xmlns:a16="http://schemas.microsoft.com/office/drawing/2014/main" id="{6E873388-6303-42D3-9280-3D72F080E538}"/>
              </a:ext>
            </a:extLst>
          </p:cNvPr>
          <p:cNvGrpSpPr/>
          <p:nvPr/>
        </p:nvGrpSpPr>
        <p:grpSpPr>
          <a:xfrm>
            <a:off x="1547675" y="1323223"/>
            <a:ext cx="4546854" cy="1651250"/>
            <a:chOff x="2063566" y="1764297"/>
            <a:chExt cx="6062472" cy="2201666"/>
          </a:xfrm>
        </p:grpSpPr>
        <p:sp>
          <p:nvSpPr>
            <p:cNvPr id="28" name="1"/>
            <p:cNvSpPr/>
            <p:nvPr/>
          </p:nvSpPr>
          <p:spPr>
            <a:xfrm>
              <a:off x="2063566" y="3031841"/>
              <a:ext cx="6062472" cy="319994"/>
            </a:xfrm>
            <a:prstGeom prst="rect">
              <a:avLst/>
            </a:prstGeom>
            <a:solidFill>
              <a:srgbClr val="0078D7"/>
            </a:solidFill>
            <a:ln>
              <a:noFill/>
            </a:ln>
            <a:scene3d>
              <a:camera prst="isometricLeftDown"/>
              <a:lightRig rig="balanced" dir="t"/>
            </a:scene3d>
            <a:sp3d extrusionH="2794000" prstMaterial="matte">
              <a:extrusionClr>
                <a:srgbClr val="0078D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450">
                  <a:latin typeface="Segoe UI" panose="020B0502040204020203" pitchFamily="34" charset="0"/>
                  <a:cs typeface="Segoe UI" panose="020B0502040204020203" pitchFamily="34" charset="0"/>
                </a:rPr>
                <a:t>VOLUMES</a:t>
              </a:r>
            </a:p>
          </p:txBody>
        </p:sp>
        <p:sp>
          <p:nvSpPr>
            <p:cNvPr id="38" name="1">
              <a:extLst>
                <a:ext uri="{FF2B5EF4-FFF2-40B4-BE49-F238E27FC236}">
                  <a16:creationId xmlns:a16="http://schemas.microsoft.com/office/drawing/2014/main" id="{37DB217D-09CB-4C19-AD0A-517AB7CCF414}"/>
                </a:ext>
              </a:extLst>
            </p:cNvPr>
            <p:cNvSpPr/>
            <p:nvPr/>
          </p:nvSpPr>
          <p:spPr>
            <a:xfrm>
              <a:off x="2744600" y="1764297"/>
              <a:ext cx="1463040" cy="320040"/>
            </a:xfrm>
            <a:prstGeom prst="rect">
              <a:avLst/>
            </a:prstGeom>
            <a:solidFill>
              <a:schemeClr val="tx1">
                <a:lumMod val="65000"/>
                <a:lumOff val="35000"/>
              </a:schemeClr>
            </a:solid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sp>
          <p:nvSpPr>
            <p:cNvPr id="39" name="1">
              <a:extLst>
                <a:ext uri="{FF2B5EF4-FFF2-40B4-BE49-F238E27FC236}">
                  <a16:creationId xmlns:a16="http://schemas.microsoft.com/office/drawing/2014/main" id="{43C7D036-D73C-4586-99AB-6B0DC65853AB}"/>
                </a:ext>
              </a:extLst>
            </p:cNvPr>
            <p:cNvSpPr/>
            <p:nvPr/>
          </p:nvSpPr>
          <p:spPr>
            <a:xfrm>
              <a:off x="3830212" y="2391490"/>
              <a:ext cx="1463040" cy="320040"/>
            </a:xfrm>
            <a:prstGeom prst="rect">
              <a:avLst/>
            </a:prstGeom>
            <a:solidFill>
              <a:schemeClr val="tx1">
                <a:lumMod val="65000"/>
                <a:lumOff val="35000"/>
              </a:schemeClr>
            </a:solid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sp>
          <p:nvSpPr>
            <p:cNvPr id="40" name="1">
              <a:extLst>
                <a:ext uri="{FF2B5EF4-FFF2-40B4-BE49-F238E27FC236}">
                  <a16:creationId xmlns:a16="http://schemas.microsoft.com/office/drawing/2014/main" id="{4A0F28CD-B945-447B-8019-E59D4701ED7A}"/>
                </a:ext>
              </a:extLst>
            </p:cNvPr>
            <p:cNvSpPr/>
            <p:nvPr/>
          </p:nvSpPr>
          <p:spPr>
            <a:xfrm>
              <a:off x="4916647" y="3019280"/>
              <a:ext cx="1463040" cy="320040"/>
            </a:xfrm>
            <a:prstGeom prst="rect">
              <a:avLst/>
            </a:prstGeom>
            <a:solidFill>
              <a:schemeClr val="tx1">
                <a:lumMod val="65000"/>
                <a:lumOff val="35000"/>
              </a:schemeClr>
            </a:solid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sp>
          <p:nvSpPr>
            <p:cNvPr id="68" name="1">
              <a:extLst>
                <a:ext uri="{FF2B5EF4-FFF2-40B4-BE49-F238E27FC236}">
                  <a16:creationId xmlns:a16="http://schemas.microsoft.com/office/drawing/2014/main" id="{8BEB68A9-E177-41BB-9F06-AA9AE3675A0E}"/>
                </a:ext>
              </a:extLst>
            </p:cNvPr>
            <p:cNvSpPr/>
            <p:nvPr/>
          </p:nvSpPr>
          <p:spPr>
            <a:xfrm>
              <a:off x="6002544" y="3645923"/>
              <a:ext cx="1463040" cy="320040"/>
            </a:xfrm>
            <a:prstGeom prst="rect">
              <a:avLst/>
            </a:prstGeom>
            <a:solidFill>
              <a:schemeClr val="tx1">
                <a:lumMod val="65000"/>
                <a:lumOff val="35000"/>
              </a:schemeClr>
            </a:solid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grpSp>
      <p:pic>
        <p:nvPicPr>
          <p:cNvPr id="37" name="Picture 36">
            <a:extLst>
              <a:ext uri="{FF2B5EF4-FFF2-40B4-BE49-F238E27FC236}">
                <a16:creationId xmlns:a16="http://schemas.microsoft.com/office/drawing/2014/main" id="{FAFBC096-F295-4F96-8956-CCB77357E206}"/>
              </a:ext>
            </a:extLst>
          </p:cNvPr>
          <p:cNvPicPr>
            <a:picLocks noChangeAspect="1"/>
          </p:cNvPicPr>
          <p:nvPr/>
        </p:nvPicPr>
        <p:blipFill>
          <a:blip r:embed="rId4"/>
          <a:stretch>
            <a:fillRect/>
          </a:stretch>
        </p:blipFill>
        <p:spPr>
          <a:xfrm>
            <a:off x="7509969" y="4233120"/>
            <a:ext cx="1634031" cy="915566"/>
          </a:xfrm>
          <a:prstGeom prst="rect">
            <a:avLst/>
          </a:prstGeom>
        </p:spPr>
      </p:pic>
    </p:spTree>
    <p:extLst>
      <p:ext uri="{BB962C8B-B14F-4D97-AF65-F5344CB8AC3E}">
        <p14:creationId xmlns:p14="http://schemas.microsoft.com/office/powerpoint/2010/main" val="2647134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A41DD260-2BD6-468C-8AFA-06E966DA2B4F}"/>
              </a:ext>
            </a:extLst>
          </p:cNvPr>
          <p:cNvGrpSpPr/>
          <p:nvPr/>
        </p:nvGrpSpPr>
        <p:grpSpPr>
          <a:xfrm>
            <a:off x="4117044" y="3170507"/>
            <a:ext cx="1716780" cy="1086654"/>
            <a:chOff x="5628058" y="2675342"/>
            <a:chExt cx="2289040" cy="1448872"/>
          </a:xfrm>
        </p:grpSpPr>
        <p:sp>
          <p:nvSpPr>
            <p:cNvPr id="52" name="1">
              <a:extLst>
                <a:ext uri="{FF2B5EF4-FFF2-40B4-BE49-F238E27FC236}">
                  <a16:creationId xmlns:a16="http://schemas.microsoft.com/office/drawing/2014/main" id="{0E6F07AE-66CA-42F5-92B3-6E789E286EBE}"/>
                </a:ext>
              </a:extLst>
            </p:cNvPr>
            <p:cNvSpPr/>
            <p:nvPr/>
          </p:nvSpPr>
          <p:spPr>
            <a:xfrm>
              <a:off x="6754464" y="2675342"/>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53" name="1">
              <a:extLst>
                <a:ext uri="{FF2B5EF4-FFF2-40B4-BE49-F238E27FC236}">
                  <a16:creationId xmlns:a16="http://schemas.microsoft.com/office/drawing/2014/main" id="{9038CA98-D369-4CCB-A252-D179387E574D}"/>
                </a:ext>
              </a:extLst>
            </p:cNvPr>
            <p:cNvSpPr/>
            <p:nvPr/>
          </p:nvSpPr>
          <p:spPr>
            <a:xfrm>
              <a:off x="6190049" y="3001009"/>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69" name="1">
              <a:extLst>
                <a:ext uri="{FF2B5EF4-FFF2-40B4-BE49-F238E27FC236}">
                  <a16:creationId xmlns:a16="http://schemas.microsoft.com/office/drawing/2014/main" id="{6445A817-1F48-49EE-9BAC-171E930A1499}"/>
                </a:ext>
              </a:extLst>
            </p:cNvPr>
            <p:cNvSpPr/>
            <p:nvPr/>
          </p:nvSpPr>
          <p:spPr>
            <a:xfrm>
              <a:off x="5628058" y="3326438"/>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70" name="1">
              <a:extLst>
                <a:ext uri="{FF2B5EF4-FFF2-40B4-BE49-F238E27FC236}">
                  <a16:creationId xmlns:a16="http://schemas.microsoft.com/office/drawing/2014/main" id="{58EB94EE-CFD9-4E06-B8C6-AC1E1DF0DB53}"/>
                </a:ext>
              </a:extLst>
            </p:cNvPr>
            <p:cNvSpPr/>
            <p:nvPr/>
          </p:nvSpPr>
          <p:spPr>
            <a:xfrm>
              <a:off x="7185578" y="2924478"/>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71" name="1">
              <a:extLst>
                <a:ext uri="{FF2B5EF4-FFF2-40B4-BE49-F238E27FC236}">
                  <a16:creationId xmlns:a16="http://schemas.microsoft.com/office/drawing/2014/main" id="{CEAA1CFA-8F5C-43E6-A054-AA7CC23ED885}"/>
                </a:ext>
              </a:extLst>
            </p:cNvPr>
            <p:cNvSpPr/>
            <p:nvPr/>
          </p:nvSpPr>
          <p:spPr>
            <a:xfrm>
              <a:off x="6621163" y="3250145"/>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72" name="1">
              <a:extLst>
                <a:ext uri="{FF2B5EF4-FFF2-40B4-BE49-F238E27FC236}">
                  <a16:creationId xmlns:a16="http://schemas.microsoft.com/office/drawing/2014/main" id="{A6218673-A7BE-4A53-920E-EAD266910B6D}"/>
                </a:ext>
              </a:extLst>
            </p:cNvPr>
            <p:cNvSpPr/>
            <p:nvPr/>
          </p:nvSpPr>
          <p:spPr>
            <a:xfrm>
              <a:off x="6059172" y="3575574"/>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grpSp>
      <p:grpSp>
        <p:nvGrpSpPr>
          <p:cNvPr id="80" name="Group 79">
            <a:extLst>
              <a:ext uri="{FF2B5EF4-FFF2-40B4-BE49-F238E27FC236}">
                <a16:creationId xmlns:a16="http://schemas.microsoft.com/office/drawing/2014/main" id="{9E344CBD-E260-4FF1-8D34-CD04A07F1042}"/>
              </a:ext>
            </a:extLst>
          </p:cNvPr>
          <p:cNvGrpSpPr/>
          <p:nvPr/>
        </p:nvGrpSpPr>
        <p:grpSpPr>
          <a:xfrm>
            <a:off x="3294524" y="2694624"/>
            <a:ext cx="1716780" cy="1086654"/>
            <a:chOff x="5628058" y="2675342"/>
            <a:chExt cx="2289040" cy="1448872"/>
          </a:xfrm>
        </p:grpSpPr>
        <p:sp>
          <p:nvSpPr>
            <p:cNvPr id="88" name="1">
              <a:extLst>
                <a:ext uri="{FF2B5EF4-FFF2-40B4-BE49-F238E27FC236}">
                  <a16:creationId xmlns:a16="http://schemas.microsoft.com/office/drawing/2014/main" id="{C2D1D93C-3020-4948-83CD-81E7771770F0}"/>
                </a:ext>
              </a:extLst>
            </p:cNvPr>
            <p:cNvSpPr/>
            <p:nvPr/>
          </p:nvSpPr>
          <p:spPr>
            <a:xfrm>
              <a:off x="6754464" y="2675342"/>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6" name="1">
              <a:extLst>
                <a:ext uri="{FF2B5EF4-FFF2-40B4-BE49-F238E27FC236}">
                  <a16:creationId xmlns:a16="http://schemas.microsoft.com/office/drawing/2014/main" id="{D6A981B3-DC58-453D-B267-F995444DC3F1}"/>
                </a:ext>
              </a:extLst>
            </p:cNvPr>
            <p:cNvSpPr/>
            <p:nvPr/>
          </p:nvSpPr>
          <p:spPr>
            <a:xfrm>
              <a:off x="6190049" y="3001009"/>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7" name="1">
              <a:extLst>
                <a:ext uri="{FF2B5EF4-FFF2-40B4-BE49-F238E27FC236}">
                  <a16:creationId xmlns:a16="http://schemas.microsoft.com/office/drawing/2014/main" id="{817F8900-B1A3-440F-8773-F6D166616BD0}"/>
                </a:ext>
              </a:extLst>
            </p:cNvPr>
            <p:cNvSpPr/>
            <p:nvPr/>
          </p:nvSpPr>
          <p:spPr>
            <a:xfrm>
              <a:off x="5628058" y="3326438"/>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8" name="1">
              <a:extLst>
                <a:ext uri="{FF2B5EF4-FFF2-40B4-BE49-F238E27FC236}">
                  <a16:creationId xmlns:a16="http://schemas.microsoft.com/office/drawing/2014/main" id="{7213F6FF-FBC1-4CE3-A947-D2A2D0EAD0C0}"/>
                </a:ext>
              </a:extLst>
            </p:cNvPr>
            <p:cNvSpPr/>
            <p:nvPr/>
          </p:nvSpPr>
          <p:spPr>
            <a:xfrm>
              <a:off x="7185578" y="2924478"/>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9" name="1">
              <a:extLst>
                <a:ext uri="{FF2B5EF4-FFF2-40B4-BE49-F238E27FC236}">
                  <a16:creationId xmlns:a16="http://schemas.microsoft.com/office/drawing/2014/main" id="{88621433-E94E-48D0-B48C-C2BC79E5B7B9}"/>
                </a:ext>
              </a:extLst>
            </p:cNvPr>
            <p:cNvSpPr/>
            <p:nvPr/>
          </p:nvSpPr>
          <p:spPr>
            <a:xfrm>
              <a:off x="6621163" y="3250145"/>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p>
            <a:p>
              <a:pPr algn="ctr"/>
              <a:endParaRPr lang="en-US" sz="225" b="1">
                <a:latin typeface="Segoe UI" panose="020B0502040204020203" pitchFamily="34" charset="0"/>
                <a:cs typeface="Segoe UI" panose="020B0502040204020203" pitchFamily="34" charset="0"/>
              </a:endParaRPr>
            </a:p>
          </p:txBody>
        </p:sp>
        <p:sp>
          <p:nvSpPr>
            <p:cNvPr id="100" name="1">
              <a:extLst>
                <a:ext uri="{FF2B5EF4-FFF2-40B4-BE49-F238E27FC236}">
                  <a16:creationId xmlns:a16="http://schemas.microsoft.com/office/drawing/2014/main" id="{079EF87A-8806-41E3-A564-3270D6C1E89B}"/>
                </a:ext>
              </a:extLst>
            </p:cNvPr>
            <p:cNvSpPr/>
            <p:nvPr/>
          </p:nvSpPr>
          <p:spPr>
            <a:xfrm>
              <a:off x="6059172" y="3575574"/>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grpSp>
      <p:grpSp>
        <p:nvGrpSpPr>
          <p:cNvPr id="101" name="Group 100">
            <a:extLst>
              <a:ext uri="{FF2B5EF4-FFF2-40B4-BE49-F238E27FC236}">
                <a16:creationId xmlns:a16="http://schemas.microsoft.com/office/drawing/2014/main" id="{1D0F32D7-225F-4232-AB01-A334C0042944}"/>
              </a:ext>
            </a:extLst>
          </p:cNvPr>
          <p:cNvGrpSpPr/>
          <p:nvPr/>
        </p:nvGrpSpPr>
        <p:grpSpPr>
          <a:xfrm>
            <a:off x="2487229" y="2230550"/>
            <a:ext cx="1716780" cy="1086654"/>
            <a:chOff x="5628058" y="2675342"/>
            <a:chExt cx="2289040" cy="1448872"/>
          </a:xfrm>
        </p:grpSpPr>
        <p:sp>
          <p:nvSpPr>
            <p:cNvPr id="102" name="1">
              <a:extLst>
                <a:ext uri="{FF2B5EF4-FFF2-40B4-BE49-F238E27FC236}">
                  <a16:creationId xmlns:a16="http://schemas.microsoft.com/office/drawing/2014/main" id="{22A9BFA6-1F5D-41A5-AA50-207E3BD4BFBF}"/>
                </a:ext>
              </a:extLst>
            </p:cNvPr>
            <p:cNvSpPr/>
            <p:nvPr/>
          </p:nvSpPr>
          <p:spPr>
            <a:xfrm>
              <a:off x="6754464" y="2675342"/>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3" name="1">
              <a:extLst>
                <a:ext uri="{FF2B5EF4-FFF2-40B4-BE49-F238E27FC236}">
                  <a16:creationId xmlns:a16="http://schemas.microsoft.com/office/drawing/2014/main" id="{5A9B1DBE-CCF0-4EFE-9599-381692A66E70}"/>
                </a:ext>
              </a:extLst>
            </p:cNvPr>
            <p:cNvSpPr/>
            <p:nvPr/>
          </p:nvSpPr>
          <p:spPr>
            <a:xfrm>
              <a:off x="6190049" y="3001009"/>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4" name="1">
              <a:extLst>
                <a:ext uri="{FF2B5EF4-FFF2-40B4-BE49-F238E27FC236}">
                  <a16:creationId xmlns:a16="http://schemas.microsoft.com/office/drawing/2014/main" id="{01621B53-6D1C-42AE-A4B1-2C44AB05F57B}"/>
                </a:ext>
              </a:extLst>
            </p:cNvPr>
            <p:cNvSpPr/>
            <p:nvPr/>
          </p:nvSpPr>
          <p:spPr>
            <a:xfrm>
              <a:off x="5628058" y="3326438"/>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5" name="1">
              <a:extLst>
                <a:ext uri="{FF2B5EF4-FFF2-40B4-BE49-F238E27FC236}">
                  <a16:creationId xmlns:a16="http://schemas.microsoft.com/office/drawing/2014/main" id="{A259C333-F91E-41DA-BD3D-B026BAAD251D}"/>
                </a:ext>
              </a:extLst>
            </p:cNvPr>
            <p:cNvSpPr/>
            <p:nvPr/>
          </p:nvSpPr>
          <p:spPr>
            <a:xfrm>
              <a:off x="7185578" y="2924478"/>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6" name="1">
              <a:extLst>
                <a:ext uri="{FF2B5EF4-FFF2-40B4-BE49-F238E27FC236}">
                  <a16:creationId xmlns:a16="http://schemas.microsoft.com/office/drawing/2014/main" id="{C8F7EC5E-9C54-4D7C-B025-E1391D744D98}"/>
                </a:ext>
              </a:extLst>
            </p:cNvPr>
            <p:cNvSpPr/>
            <p:nvPr/>
          </p:nvSpPr>
          <p:spPr>
            <a:xfrm>
              <a:off x="6621163" y="3250145"/>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7" name="1">
              <a:extLst>
                <a:ext uri="{FF2B5EF4-FFF2-40B4-BE49-F238E27FC236}">
                  <a16:creationId xmlns:a16="http://schemas.microsoft.com/office/drawing/2014/main" id="{3153427B-D19E-4F62-B078-C82E8B6B01E8}"/>
                </a:ext>
              </a:extLst>
            </p:cNvPr>
            <p:cNvSpPr/>
            <p:nvPr/>
          </p:nvSpPr>
          <p:spPr>
            <a:xfrm>
              <a:off x="6059172" y="3575574"/>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grpSp>
      <p:grpSp>
        <p:nvGrpSpPr>
          <p:cNvPr id="108" name="Group 107">
            <a:extLst>
              <a:ext uri="{FF2B5EF4-FFF2-40B4-BE49-F238E27FC236}">
                <a16:creationId xmlns:a16="http://schemas.microsoft.com/office/drawing/2014/main" id="{10147C65-0A93-4D86-8406-8853D983D5FC}"/>
              </a:ext>
            </a:extLst>
          </p:cNvPr>
          <p:cNvGrpSpPr/>
          <p:nvPr/>
        </p:nvGrpSpPr>
        <p:grpSpPr>
          <a:xfrm>
            <a:off x="4929989" y="3634852"/>
            <a:ext cx="1716780" cy="1086654"/>
            <a:chOff x="5628058" y="2675342"/>
            <a:chExt cx="2289040" cy="1448872"/>
          </a:xfrm>
        </p:grpSpPr>
        <p:sp>
          <p:nvSpPr>
            <p:cNvPr id="109" name="1">
              <a:extLst>
                <a:ext uri="{FF2B5EF4-FFF2-40B4-BE49-F238E27FC236}">
                  <a16:creationId xmlns:a16="http://schemas.microsoft.com/office/drawing/2014/main" id="{22CE1FF4-93F4-42FF-BC37-FF6CDA46D55D}"/>
                </a:ext>
              </a:extLst>
            </p:cNvPr>
            <p:cNvSpPr/>
            <p:nvPr/>
          </p:nvSpPr>
          <p:spPr>
            <a:xfrm>
              <a:off x="6754464" y="2675342"/>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endParaRPr lang="en-US" sz="100" b="1">
                <a:latin typeface="Segoe UI" panose="020B0502040204020203" pitchFamily="34" charset="0"/>
                <a:cs typeface="Segoe UI" panose="020B0502040204020203" pitchFamily="34" charset="0"/>
              </a:endParaRPr>
            </a:p>
            <a:p>
              <a:pPr algn="ctr"/>
              <a:endParaRPr lang="en-US" sz="225" b="1">
                <a:latin typeface="Segoe UI" panose="020B0502040204020203" pitchFamily="34" charset="0"/>
                <a:cs typeface="Segoe UI" panose="020B0502040204020203" pitchFamily="34" charset="0"/>
              </a:endParaRPr>
            </a:p>
          </p:txBody>
        </p:sp>
        <p:sp>
          <p:nvSpPr>
            <p:cNvPr id="110" name="1">
              <a:extLst>
                <a:ext uri="{FF2B5EF4-FFF2-40B4-BE49-F238E27FC236}">
                  <a16:creationId xmlns:a16="http://schemas.microsoft.com/office/drawing/2014/main" id="{A7B687FA-D84F-4113-BD6E-6CE33E13FC38}"/>
                </a:ext>
              </a:extLst>
            </p:cNvPr>
            <p:cNvSpPr/>
            <p:nvPr/>
          </p:nvSpPr>
          <p:spPr>
            <a:xfrm>
              <a:off x="6190049" y="3001009"/>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p>
            <a:p>
              <a:pPr algn="ctr"/>
              <a:endParaRPr lang="en-US" sz="225" b="1">
                <a:latin typeface="Segoe UI" panose="020B0502040204020203" pitchFamily="34" charset="0"/>
                <a:cs typeface="Segoe UI" panose="020B0502040204020203" pitchFamily="34" charset="0"/>
              </a:endParaRPr>
            </a:p>
          </p:txBody>
        </p:sp>
        <p:sp>
          <p:nvSpPr>
            <p:cNvPr id="111" name="1">
              <a:extLst>
                <a:ext uri="{FF2B5EF4-FFF2-40B4-BE49-F238E27FC236}">
                  <a16:creationId xmlns:a16="http://schemas.microsoft.com/office/drawing/2014/main" id="{E413B328-8E7B-4B6E-B82C-9024B170CD74}"/>
                </a:ext>
              </a:extLst>
            </p:cNvPr>
            <p:cNvSpPr/>
            <p:nvPr/>
          </p:nvSpPr>
          <p:spPr>
            <a:xfrm>
              <a:off x="5628058" y="3326438"/>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p>
            <a:p>
              <a:pPr algn="ctr"/>
              <a:endParaRPr lang="en-US" sz="225" b="1">
                <a:latin typeface="Segoe UI" panose="020B0502040204020203" pitchFamily="34" charset="0"/>
                <a:cs typeface="Segoe UI" panose="020B0502040204020203" pitchFamily="34" charset="0"/>
              </a:endParaRPr>
            </a:p>
          </p:txBody>
        </p:sp>
        <p:sp>
          <p:nvSpPr>
            <p:cNvPr id="112" name="1">
              <a:extLst>
                <a:ext uri="{FF2B5EF4-FFF2-40B4-BE49-F238E27FC236}">
                  <a16:creationId xmlns:a16="http://schemas.microsoft.com/office/drawing/2014/main" id="{2FCE4528-963A-4AC8-B4E0-4FFEBF1C4DF9}"/>
                </a:ext>
              </a:extLst>
            </p:cNvPr>
            <p:cNvSpPr/>
            <p:nvPr/>
          </p:nvSpPr>
          <p:spPr>
            <a:xfrm>
              <a:off x="7185578" y="2924478"/>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p>
            <a:p>
              <a:pPr algn="ctr"/>
              <a:endParaRPr lang="en-US" sz="225" b="1">
                <a:latin typeface="Segoe UI" panose="020B0502040204020203" pitchFamily="34" charset="0"/>
                <a:cs typeface="Segoe UI" panose="020B0502040204020203" pitchFamily="34" charset="0"/>
              </a:endParaRPr>
            </a:p>
          </p:txBody>
        </p:sp>
        <p:sp>
          <p:nvSpPr>
            <p:cNvPr id="113" name="1">
              <a:extLst>
                <a:ext uri="{FF2B5EF4-FFF2-40B4-BE49-F238E27FC236}">
                  <a16:creationId xmlns:a16="http://schemas.microsoft.com/office/drawing/2014/main" id="{C10C44B0-27BF-46A1-A99F-E0F844F89E14}"/>
                </a:ext>
              </a:extLst>
            </p:cNvPr>
            <p:cNvSpPr/>
            <p:nvPr/>
          </p:nvSpPr>
          <p:spPr>
            <a:xfrm>
              <a:off x="6621163" y="3250145"/>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endParaRPr lang="en-US" sz="100" b="1">
                <a:latin typeface="Segoe UI" panose="020B0502040204020203" pitchFamily="34" charset="0"/>
                <a:cs typeface="Segoe UI" panose="020B0502040204020203" pitchFamily="34" charset="0"/>
              </a:endParaRPr>
            </a:p>
            <a:p>
              <a:pPr algn="ctr"/>
              <a:endParaRPr lang="en-US" sz="225" b="1">
                <a:latin typeface="Segoe UI" panose="020B0502040204020203" pitchFamily="34" charset="0"/>
                <a:cs typeface="Segoe UI" panose="020B0502040204020203" pitchFamily="34" charset="0"/>
              </a:endParaRPr>
            </a:p>
          </p:txBody>
        </p:sp>
        <p:sp>
          <p:nvSpPr>
            <p:cNvPr id="114" name="1">
              <a:extLst>
                <a:ext uri="{FF2B5EF4-FFF2-40B4-BE49-F238E27FC236}">
                  <a16:creationId xmlns:a16="http://schemas.microsoft.com/office/drawing/2014/main" id="{6A7D7643-41B3-4C60-AC4A-1278EDF897D0}"/>
                </a:ext>
              </a:extLst>
            </p:cNvPr>
            <p:cNvSpPr/>
            <p:nvPr/>
          </p:nvSpPr>
          <p:spPr>
            <a:xfrm>
              <a:off x="6059172" y="3575574"/>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p>
            <a:p>
              <a:pPr algn="ctr"/>
              <a:endParaRPr lang="en-US" sz="225" b="1">
                <a:latin typeface="Segoe UI" panose="020B0502040204020203" pitchFamily="34" charset="0"/>
                <a:cs typeface="Segoe UI" panose="020B0502040204020203" pitchFamily="34" charset="0"/>
              </a:endParaRPr>
            </a:p>
          </p:txBody>
        </p:sp>
      </p:grpSp>
      <p:sp>
        <p:nvSpPr>
          <p:cNvPr id="26" name="1"/>
          <p:cNvSpPr/>
          <p:nvPr/>
        </p:nvSpPr>
        <p:spPr>
          <a:xfrm>
            <a:off x="1541205" y="3750576"/>
            <a:ext cx="4546854" cy="239996"/>
          </a:xfrm>
          <a:prstGeom prst="rect">
            <a:avLst/>
          </a:prstGeom>
          <a:noFill/>
          <a:ln>
            <a:noFill/>
          </a:ln>
          <a:scene3d>
            <a:camera prst="isometricLeftDown"/>
            <a:lightRig rig="balanced" dir="t"/>
          </a:scene3d>
          <a:sp3d extrusionH="2794000" contourW="19050" prstMaterial="legacyWireframe">
            <a:extrusionClr>
              <a:schemeClr val="tx1">
                <a:lumMod val="85000"/>
                <a:lumOff val="15000"/>
              </a:schemeClr>
            </a:extrusionClr>
            <a:contourClr>
              <a:schemeClr val="tx1">
                <a:lumMod val="65000"/>
                <a:lumOff val="3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450" dirty="0">
                <a:solidFill>
                  <a:schemeClr val="bg2">
                    <a:lumMod val="25000"/>
                  </a:schemeClr>
                </a:solidFill>
                <a:latin typeface="Segoe UI" panose="020B0502040204020203" pitchFamily="34" charset="0"/>
                <a:cs typeface="Segoe UI" panose="020B0502040204020203" pitchFamily="34" charset="0"/>
              </a:rPr>
              <a:t>DRIVES</a:t>
            </a:r>
          </a:p>
        </p:txBody>
      </p:sp>
      <p:grpSp>
        <p:nvGrpSpPr>
          <p:cNvPr id="2" name="Group 1">
            <a:extLst>
              <a:ext uri="{FF2B5EF4-FFF2-40B4-BE49-F238E27FC236}">
                <a16:creationId xmlns:a16="http://schemas.microsoft.com/office/drawing/2014/main" id="{6E873388-6303-42D3-9280-3D72F080E538}"/>
              </a:ext>
            </a:extLst>
          </p:cNvPr>
          <p:cNvGrpSpPr/>
          <p:nvPr/>
        </p:nvGrpSpPr>
        <p:grpSpPr>
          <a:xfrm>
            <a:off x="1547675" y="1323223"/>
            <a:ext cx="4546854" cy="1651250"/>
            <a:chOff x="2063566" y="1764297"/>
            <a:chExt cx="6062472" cy="2201666"/>
          </a:xfrm>
        </p:grpSpPr>
        <p:sp>
          <p:nvSpPr>
            <p:cNvPr id="28" name="1"/>
            <p:cNvSpPr/>
            <p:nvPr/>
          </p:nvSpPr>
          <p:spPr>
            <a:xfrm>
              <a:off x="2063566" y="3031841"/>
              <a:ext cx="6062472" cy="319994"/>
            </a:xfrm>
            <a:prstGeom prst="rect">
              <a:avLst/>
            </a:prstGeom>
            <a:solidFill>
              <a:srgbClr val="0078D7"/>
            </a:solidFill>
            <a:ln>
              <a:noFill/>
            </a:ln>
            <a:scene3d>
              <a:camera prst="isometricLeftDown"/>
              <a:lightRig rig="balanced" dir="t"/>
            </a:scene3d>
            <a:sp3d extrusionH="2794000" prstMaterial="matte">
              <a:extrusionClr>
                <a:srgbClr val="0078D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450">
                  <a:latin typeface="Segoe UI" panose="020B0502040204020203" pitchFamily="34" charset="0"/>
                  <a:cs typeface="Segoe UI" panose="020B0502040204020203" pitchFamily="34" charset="0"/>
                </a:rPr>
                <a:t>VOLUMES</a:t>
              </a:r>
            </a:p>
          </p:txBody>
        </p:sp>
        <p:sp>
          <p:nvSpPr>
            <p:cNvPr id="38" name="1">
              <a:extLst>
                <a:ext uri="{FF2B5EF4-FFF2-40B4-BE49-F238E27FC236}">
                  <a16:creationId xmlns:a16="http://schemas.microsoft.com/office/drawing/2014/main" id="{37DB217D-09CB-4C19-AD0A-517AB7CCF414}"/>
                </a:ext>
              </a:extLst>
            </p:cNvPr>
            <p:cNvSpPr/>
            <p:nvPr/>
          </p:nvSpPr>
          <p:spPr>
            <a:xfrm>
              <a:off x="2744600" y="1764297"/>
              <a:ext cx="1463040" cy="320040"/>
            </a:xfrm>
            <a:prstGeom prst="rect">
              <a:avLst/>
            </a:prstGeom>
            <a:solidFill>
              <a:schemeClr val="tx1">
                <a:lumMod val="65000"/>
                <a:lumOff val="35000"/>
              </a:schemeClr>
            </a:solid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sp>
          <p:nvSpPr>
            <p:cNvPr id="39" name="1">
              <a:extLst>
                <a:ext uri="{FF2B5EF4-FFF2-40B4-BE49-F238E27FC236}">
                  <a16:creationId xmlns:a16="http://schemas.microsoft.com/office/drawing/2014/main" id="{43C7D036-D73C-4586-99AB-6B0DC65853AB}"/>
                </a:ext>
              </a:extLst>
            </p:cNvPr>
            <p:cNvSpPr/>
            <p:nvPr/>
          </p:nvSpPr>
          <p:spPr>
            <a:xfrm>
              <a:off x="3830212" y="2391490"/>
              <a:ext cx="1463040" cy="320040"/>
            </a:xfrm>
            <a:prstGeom prst="rect">
              <a:avLst/>
            </a:prstGeom>
            <a:solidFill>
              <a:schemeClr val="tx1">
                <a:lumMod val="65000"/>
                <a:lumOff val="35000"/>
              </a:schemeClr>
            </a:solid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sp>
          <p:nvSpPr>
            <p:cNvPr id="40" name="1">
              <a:extLst>
                <a:ext uri="{FF2B5EF4-FFF2-40B4-BE49-F238E27FC236}">
                  <a16:creationId xmlns:a16="http://schemas.microsoft.com/office/drawing/2014/main" id="{4A0F28CD-B945-447B-8019-E59D4701ED7A}"/>
                </a:ext>
              </a:extLst>
            </p:cNvPr>
            <p:cNvSpPr/>
            <p:nvPr/>
          </p:nvSpPr>
          <p:spPr>
            <a:xfrm>
              <a:off x="4916647" y="3019280"/>
              <a:ext cx="1463040" cy="320040"/>
            </a:xfrm>
            <a:prstGeom prst="rect">
              <a:avLst/>
            </a:prstGeom>
            <a:solidFill>
              <a:schemeClr val="tx1">
                <a:lumMod val="65000"/>
                <a:lumOff val="35000"/>
              </a:schemeClr>
            </a:solid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sp>
          <p:nvSpPr>
            <p:cNvPr id="68" name="1">
              <a:extLst>
                <a:ext uri="{FF2B5EF4-FFF2-40B4-BE49-F238E27FC236}">
                  <a16:creationId xmlns:a16="http://schemas.microsoft.com/office/drawing/2014/main" id="{8BEB68A9-E177-41BB-9F06-AA9AE3675A0E}"/>
                </a:ext>
              </a:extLst>
            </p:cNvPr>
            <p:cNvSpPr/>
            <p:nvPr/>
          </p:nvSpPr>
          <p:spPr>
            <a:xfrm>
              <a:off x="6002544" y="3645923"/>
              <a:ext cx="1463040" cy="320040"/>
            </a:xfrm>
            <a:prstGeom prst="rect">
              <a:avLst/>
            </a:prstGeom>
            <a:solidFill>
              <a:srgbClr val="C00000"/>
            </a:solidFill>
            <a:ln>
              <a:noFill/>
            </a:ln>
            <a:scene3d>
              <a:camera prst="isometricLeftDown"/>
              <a:lightRig rig="balanced" dir="t"/>
            </a:scene3d>
            <a:sp3d extrusionH="2794000" prstMaterial="matte">
              <a:extrusionClr>
                <a:srgbClr val="C0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grpSp>
      <p:pic>
        <p:nvPicPr>
          <p:cNvPr id="37" name="Picture 36">
            <a:extLst>
              <a:ext uri="{FF2B5EF4-FFF2-40B4-BE49-F238E27FC236}">
                <a16:creationId xmlns:a16="http://schemas.microsoft.com/office/drawing/2014/main" id="{F819F4B1-A55D-4325-BD20-D223F7107FD0}"/>
              </a:ext>
            </a:extLst>
          </p:cNvPr>
          <p:cNvPicPr>
            <a:picLocks noChangeAspect="1"/>
          </p:cNvPicPr>
          <p:nvPr/>
        </p:nvPicPr>
        <p:blipFill>
          <a:blip r:embed="rId4"/>
          <a:stretch>
            <a:fillRect/>
          </a:stretch>
        </p:blipFill>
        <p:spPr>
          <a:xfrm>
            <a:off x="7509969" y="4233120"/>
            <a:ext cx="1634031" cy="915566"/>
          </a:xfrm>
          <a:prstGeom prst="rect">
            <a:avLst/>
          </a:prstGeom>
        </p:spPr>
      </p:pic>
      <p:pic>
        <p:nvPicPr>
          <p:cNvPr id="41" name="Picture 40">
            <a:extLst>
              <a:ext uri="{FF2B5EF4-FFF2-40B4-BE49-F238E27FC236}">
                <a16:creationId xmlns:a16="http://schemas.microsoft.com/office/drawing/2014/main" id="{8025BFE4-AE70-4C7C-BBF1-F0007D17CCD4}"/>
              </a:ext>
            </a:extLst>
          </p:cNvPr>
          <p:cNvPicPr>
            <a:picLocks noChangeAspect="1"/>
          </p:cNvPicPr>
          <p:nvPr/>
        </p:nvPicPr>
        <p:blipFill>
          <a:blip r:embed="rId4"/>
          <a:stretch>
            <a:fillRect/>
          </a:stretch>
        </p:blipFill>
        <p:spPr>
          <a:xfrm>
            <a:off x="7509968" y="4227934"/>
            <a:ext cx="1634031" cy="915566"/>
          </a:xfrm>
          <a:prstGeom prst="rect">
            <a:avLst/>
          </a:prstGeom>
        </p:spPr>
      </p:pic>
    </p:spTree>
    <p:extLst>
      <p:ext uri="{BB962C8B-B14F-4D97-AF65-F5344CB8AC3E}">
        <p14:creationId xmlns:p14="http://schemas.microsoft.com/office/powerpoint/2010/main" val="2389185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16="http://schemas.microsoft.com/office/drawing/2014/main"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611560" y="1851670"/>
            <a:ext cx="7772400" cy="1102519"/>
          </a:xfrm>
        </p:spPr>
        <p:txBody>
          <a:bodyPr/>
          <a:lstStyle/>
          <a:p>
            <a:r>
              <a:rPr lang="nb-NO" dirty="0"/>
              <a:t>Deep Dive in to Storage Spaces Direct and </a:t>
            </a:r>
            <a:r>
              <a:rPr lang="nb-NO"/>
              <a:t>what’s coming </a:t>
            </a:r>
            <a:r>
              <a:rPr lang="nb-NO" dirty="0"/>
              <a:t>in build 1803</a:t>
            </a:r>
          </a:p>
        </p:txBody>
      </p:sp>
      <p:sp>
        <p:nvSpPr>
          <p:cNvPr id="3" name="TextBox 2">
            <a:extLst>
              <a:ext uri="{FF2B5EF4-FFF2-40B4-BE49-F238E27FC236}">
                <a16:creationId xmlns:a16="http://schemas.microsoft.com/office/drawing/2014/main" id="{42B1CA6D-EA86-499C-8880-AA02388940B5}"/>
              </a:ext>
            </a:extLst>
          </p:cNvPr>
          <p:cNvSpPr txBox="1"/>
          <p:nvPr/>
        </p:nvSpPr>
        <p:spPr>
          <a:xfrm>
            <a:off x="611560" y="3435846"/>
            <a:ext cx="3445623" cy="1477328"/>
          </a:xfrm>
          <a:prstGeom prst="rect">
            <a:avLst/>
          </a:prstGeom>
          <a:noFill/>
        </p:spPr>
        <p:txBody>
          <a:bodyPr wrap="none" rtlCol="0">
            <a:spAutoFit/>
          </a:bodyPr>
          <a:lstStyle/>
          <a:p>
            <a:r>
              <a:rPr lang="en-US" dirty="0"/>
              <a:t>Jan-Tore Pedersen</a:t>
            </a:r>
          </a:p>
          <a:p>
            <a:r>
              <a:rPr lang="en-US" dirty="0"/>
              <a:t>Senior Consultant @Skill AS</a:t>
            </a:r>
          </a:p>
          <a:p>
            <a:r>
              <a:rPr lang="en-US" dirty="0"/>
              <a:t>Twitter: @</a:t>
            </a:r>
            <a:r>
              <a:rPr lang="en-US" dirty="0" err="1"/>
              <a:t>jantorep</a:t>
            </a:r>
            <a:endParaRPr lang="en-US" dirty="0"/>
          </a:p>
          <a:p>
            <a:r>
              <a:rPr lang="en-US" dirty="0"/>
              <a:t>Blog: jtpedersen.com</a:t>
            </a:r>
          </a:p>
          <a:p>
            <a:endParaRPr lang="en-US" dirty="0"/>
          </a:p>
        </p:txBody>
      </p:sp>
    </p:spTree>
    <p:extLst>
      <p:ext uri="{BB962C8B-B14F-4D97-AF65-F5344CB8AC3E}">
        <p14:creationId xmlns:p14="http://schemas.microsoft.com/office/powerpoint/2010/main" val="4130912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A41DD260-2BD6-468C-8AFA-06E966DA2B4F}"/>
              </a:ext>
            </a:extLst>
          </p:cNvPr>
          <p:cNvGrpSpPr/>
          <p:nvPr/>
        </p:nvGrpSpPr>
        <p:grpSpPr>
          <a:xfrm>
            <a:off x="4117044" y="2492684"/>
            <a:ext cx="1716780" cy="1086654"/>
            <a:chOff x="5628058" y="2675342"/>
            <a:chExt cx="2289040" cy="1448872"/>
          </a:xfrm>
        </p:grpSpPr>
        <p:sp>
          <p:nvSpPr>
            <p:cNvPr id="52" name="1">
              <a:extLst>
                <a:ext uri="{FF2B5EF4-FFF2-40B4-BE49-F238E27FC236}">
                  <a16:creationId xmlns:a16="http://schemas.microsoft.com/office/drawing/2014/main" id="{0E6F07AE-66CA-42F5-92B3-6E789E286EBE}"/>
                </a:ext>
              </a:extLst>
            </p:cNvPr>
            <p:cNvSpPr/>
            <p:nvPr/>
          </p:nvSpPr>
          <p:spPr>
            <a:xfrm>
              <a:off x="6754464" y="2675342"/>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53" name="1">
              <a:extLst>
                <a:ext uri="{FF2B5EF4-FFF2-40B4-BE49-F238E27FC236}">
                  <a16:creationId xmlns:a16="http://schemas.microsoft.com/office/drawing/2014/main" id="{9038CA98-D369-4CCB-A252-D179387E574D}"/>
                </a:ext>
              </a:extLst>
            </p:cNvPr>
            <p:cNvSpPr/>
            <p:nvPr/>
          </p:nvSpPr>
          <p:spPr>
            <a:xfrm>
              <a:off x="6190049" y="3001009"/>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69" name="1">
              <a:extLst>
                <a:ext uri="{FF2B5EF4-FFF2-40B4-BE49-F238E27FC236}">
                  <a16:creationId xmlns:a16="http://schemas.microsoft.com/office/drawing/2014/main" id="{6445A817-1F48-49EE-9BAC-171E930A1499}"/>
                </a:ext>
              </a:extLst>
            </p:cNvPr>
            <p:cNvSpPr/>
            <p:nvPr/>
          </p:nvSpPr>
          <p:spPr>
            <a:xfrm>
              <a:off x="5628058" y="3326438"/>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70" name="1">
              <a:extLst>
                <a:ext uri="{FF2B5EF4-FFF2-40B4-BE49-F238E27FC236}">
                  <a16:creationId xmlns:a16="http://schemas.microsoft.com/office/drawing/2014/main" id="{58EB94EE-CFD9-4E06-B8C6-AC1E1DF0DB53}"/>
                </a:ext>
              </a:extLst>
            </p:cNvPr>
            <p:cNvSpPr/>
            <p:nvPr/>
          </p:nvSpPr>
          <p:spPr>
            <a:xfrm>
              <a:off x="7185578" y="2924478"/>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71" name="1">
              <a:extLst>
                <a:ext uri="{FF2B5EF4-FFF2-40B4-BE49-F238E27FC236}">
                  <a16:creationId xmlns:a16="http://schemas.microsoft.com/office/drawing/2014/main" id="{CEAA1CFA-8F5C-43E6-A054-AA7CC23ED885}"/>
                </a:ext>
              </a:extLst>
            </p:cNvPr>
            <p:cNvSpPr/>
            <p:nvPr/>
          </p:nvSpPr>
          <p:spPr>
            <a:xfrm>
              <a:off x="6621163" y="3250145"/>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72" name="1">
              <a:extLst>
                <a:ext uri="{FF2B5EF4-FFF2-40B4-BE49-F238E27FC236}">
                  <a16:creationId xmlns:a16="http://schemas.microsoft.com/office/drawing/2014/main" id="{A6218673-A7BE-4A53-920E-EAD266910B6D}"/>
                </a:ext>
              </a:extLst>
            </p:cNvPr>
            <p:cNvSpPr/>
            <p:nvPr/>
          </p:nvSpPr>
          <p:spPr>
            <a:xfrm>
              <a:off x="6059172" y="3575574"/>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grpSp>
      <p:grpSp>
        <p:nvGrpSpPr>
          <p:cNvPr id="80" name="Group 79">
            <a:extLst>
              <a:ext uri="{FF2B5EF4-FFF2-40B4-BE49-F238E27FC236}">
                <a16:creationId xmlns:a16="http://schemas.microsoft.com/office/drawing/2014/main" id="{9E344CBD-E260-4FF1-8D34-CD04A07F1042}"/>
              </a:ext>
            </a:extLst>
          </p:cNvPr>
          <p:cNvGrpSpPr/>
          <p:nvPr/>
        </p:nvGrpSpPr>
        <p:grpSpPr>
          <a:xfrm>
            <a:off x="3294524" y="2016801"/>
            <a:ext cx="1716780" cy="1086654"/>
            <a:chOff x="5628058" y="2675342"/>
            <a:chExt cx="2289040" cy="1448872"/>
          </a:xfrm>
        </p:grpSpPr>
        <p:sp>
          <p:nvSpPr>
            <p:cNvPr id="88" name="1">
              <a:extLst>
                <a:ext uri="{FF2B5EF4-FFF2-40B4-BE49-F238E27FC236}">
                  <a16:creationId xmlns:a16="http://schemas.microsoft.com/office/drawing/2014/main" id="{C2D1D93C-3020-4948-83CD-81E7771770F0}"/>
                </a:ext>
              </a:extLst>
            </p:cNvPr>
            <p:cNvSpPr/>
            <p:nvPr/>
          </p:nvSpPr>
          <p:spPr>
            <a:xfrm>
              <a:off x="6754464" y="2675342"/>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6" name="1">
              <a:extLst>
                <a:ext uri="{FF2B5EF4-FFF2-40B4-BE49-F238E27FC236}">
                  <a16:creationId xmlns:a16="http://schemas.microsoft.com/office/drawing/2014/main" id="{D6A981B3-DC58-453D-B267-F995444DC3F1}"/>
                </a:ext>
              </a:extLst>
            </p:cNvPr>
            <p:cNvSpPr/>
            <p:nvPr/>
          </p:nvSpPr>
          <p:spPr>
            <a:xfrm>
              <a:off x="6190049" y="3001009"/>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7" name="1">
              <a:extLst>
                <a:ext uri="{FF2B5EF4-FFF2-40B4-BE49-F238E27FC236}">
                  <a16:creationId xmlns:a16="http://schemas.microsoft.com/office/drawing/2014/main" id="{817F8900-B1A3-440F-8773-F6D166616BD0}"/>
                </a:ext>
              </a:extLst>
            </p:cNvPr>
            <p:cNvSpPr/>
            <p:nvPr/>
          </p:nvSpPr>
          <p:spPr>
            <a:xfrm>
              <a:off x="5628058" y="3326438"/>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8" name="1">
              <a:extLst>
                <a:ext uri="{FF2B5EF4-FFF2-40B4-BE49-F238E27FC236}">
                  <a16:creationId xmlns:a16="http://schemas.microsoft.com/office/drawing/2014/main" id="{7213F6FF-FBC1-4CE3-A947-D2A2D0EAD0C0}"/>
                </a:ext>
              </a:extLst>
            </p:cNvPr>
            <p:cNvSpPr/>
            <p:nvPr/>
          </p:nvSpPr>
          <p:spPr>
            <a:xfrm>
              <a:off x="7185578" y="2924478"/>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9" name="1">
              <a:extLst>
                <a:ext uri="{FF2B5EF4-FFF2-40B4-BE49-F238E27FC236}">
                  <a16:creationId xmlns:a16="http://schemas.microsoft.com/office/drawing/2014/main" id="{88621433-E94E-48D0-B48C-C2BC79E5B7B9}"/>
                </a:ext>
              </a:extLst>
            </p:cNvPr>
            <p:cNvSpPr/>
            <p:nvPr/>
          </p:nvSpPr>
          <p:spPr>
            <a:xfrm>
              <a:off x="6621163" y="3250145"/>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p>
            <a:p>
              <a:pPr algn="ctr"/>
              <a:endParaRPr lang="en-US" sz="225" b="1">
                <a:latin typeface="Segoe UI" panose="020B0502040204020203" pitchFamily="34" charset="0"/>
                <a:cs typeface="Segoe UI" panose="020B0502040204020203" pitchFamily="34" charset="0"/>
              </a:endParaRPr>
            </a:p>
          </p:txBody>
        </p:sp>
        <p:sp>
          <p:nvSpPr>
            <p:cNvPr id="100" name="1">
              <a:extLst>
                <a:ext uri="{FF2B5EF4-FFF2-40B4-BE49-F238E27FC236}">
                  <a16:creationId xmlns:a16="http://schemas.microsoft.com/office/drawing/2014/main" id="{079EF87A-8806-41E3-A564-3270D6C1E89B}"/>
                </a:ext>
              </a:extLst>
            </p:cNvPr>
            <p:cNvSpPr/>
            <p:nvPr/>
          </p:nvSpPr>
          <p:spPr>
            <a:xfrm>
              <a:off x="6059172" y="3575574"/>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grpSp>
      <p:grpSp>
        <p:nvGrpSpPr>
          <p:cNvPr id="101" name="Group 100">
            <a:extLst>
              <a:ext uri="{FF2B5EF4-FFF2-40B4-BE49-F238E27FC236}">
                <a16:creationId xmlns:a16="http://schemas.microsoft.com/office/drawing/2014/main" id="{1D0F32D7-225F-4232-AB01-A334C0042944}"/>
              </a:ext>
            </a:extLst>
          </p:cNvPr>
          <p:cNvGrpSpPr/>
          <p:nvPr/>
        </p:nvGrpSpPr>
        <p:grpSpPr>
          <a:xfrm>
            <a:off x="2487229" y="1552727"/>
            <a:ext cx="1716780" cy="1086654"/>
            <a:chOff x="5628058" y="2675342"/>
            <a:chExt cx="2289040" cy="1448872"/>
          </a:xfrm>
        </p:grpSpPr>
        <p:sp>
          <p:nvSpPr>
            <p:cNvPr id="102" name="1">
              <a:extLst>
                <a:ext uri="{FF2B5EF4-FFF2-40B4-BE49-F238E27FC236}">
                  <a16:creationId xmlns:a16="http://schemas.microsoft.com/office/drawing/2014/main" id="{22A9BFA6-1F5D-41A5-AA50-207E3BD4BFBF}"/>
                </a:ext>
              </a:extLst>
            </p:cNvPr>
            <p:cNvSpPr/>
            <p:nvPr/>
          </p:nvSpPr>
          <p:spPr>
            <a:xfrm>
              <a:off x="6754464" y="2675342"/>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3" name="1">
              <a:extLst>
                <a:ext uri="{FF2B5EF4-FFF2-40B4-BE49-F238E27FC236}">
                  <a16:creationId xmlns:a16="http://schemas.microsoft.com/office/drawing/2014/main" id="{5A9B1DBE-CCF0-4EFE-9599-381692A66E70}"/>
                </a:ext>
              </a:extLst>
            </p:cNvPr>
            <p:cNvSpPr/>
            <p:nvPr/>
          </p:nvSpPr>
          <p:spPr>
            <a:xfrm>
              <a:off x="6190049" y="3001009"/>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4" name="1">
              <a:extLst>
                <a:ext uri="{FF2B5EF4-FFF2-40B4-BE49-F238E27FC236}">
                  <a16:creationId xmlns:a16="http://schemas.microsoft.com/office/drawing/2014/main" id="{01621B53-6D1C-42AE-A4B1-2C44AB05F57B}"/>
                </a:ext>
              </a:extLst>
            </p:cNvPr>
            <p:cNvSpPr/>
            <p:nvPr/>
          </p:nvSpPr>
          <p:spPr>
            <a:xfrm>
              <a:off x="5628058" y="3326438"/>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5" name="1">
              <a:extLst>
                <a:ext uri="{FF2B5EF4-FFF2-40B4-BE49-F238E27FC236}">
                  <a16:creationId xmlns:a16="http://schemas.microsoft.com/office/drawing/2014/main" id="{A259C333-F91E-41DA-BD3D-B026BAAD251D}"/>
                </a:ext>
              </a:extLst>
            </p:cNvPr>
            <p:cNvSpPr/>
            <p:nvPr/>
          </p:nvSpPr>
          <p:spPr>
            <a:xfrm>
              <a:off x="7185578" y="2924478"/>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6" name="1">
              <a:extLst>
                <a:ext uri="{FF2B5EF4-FFF2-40B4-BE49-F238E27FC236}">
                  <a16:creationId xmlns:a16="http://schemas.microsoft.com/office/drawing/2014/main" id="{C8F7EC5E-9C54-4D7C-B025-E1391D744D98}"/>
                </a:ext>
              </a:extLst>
            </p:cNvPr>
            <p:cNvSpPr/>
            <p:nvPr/>
          </p:nvSpPr>
          <p:spPr>
            <a:xfrm>
              <a:off x="6621163" y="3250145"/>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7" name="1">
              <a:extLst>
                <a:ext uri="{FF2B5EF4-FFF2-40B4-BE49-F238E27FC236}">
                  <a16:creationId xmlns:a16="http://schemas.microsoft.com/office/drawing/2014/main" id="{3153427B-D19E-4F62-B078-C82E8B6B01E8}"/>
                </a:ext>
              </a:extLst>
            </p:cNvPr>
            <p:cNvSpPr/>
            <p:nvPr/>
          </p:nvSpPr>
          <p:spPr>
            <a:xfrm>
              <a:off x="6059172" y="3575574"/>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grpSp>
      <p:grpSp>
        <p:nvGrpSpPr>
          <p:cNvPr id="108" name="Group 107">
            <a:extLst>
              <a:ext uri="{FF2B5EF4-FFF2-40B4-BE49-F238E27FC236}">
                <a16:creationId xmlns:a16="http://schemas.microsoft.com/office/drawing/2014/main" id="{10147C65-0A93-4D86-8406-8853D983D5FC}"/>
              </a:ext>
            </a:extLst>
          </p:cNvPr>
          <p:cNvGrpSpPr/>
          <p:nvPr/>
        </p:nvGrpSpPr>
        <p:grpSpPr>
          <a:xfrm>
            <a:off x="4929989" y="2957029"/>
            <a:ext cx="1716780" cy="1086654"/>
            <a:chOff x="5628058" y="2675342"/>
            <a:chExt cx="2289040" cy="1448872"/>
          </a:xfrm>
        </p:grpSpPr>
        <p:sp>
          <p:nvSpPr>
            <p:cNvPr id="109" name="1">
              <a:extLst>
                <a:ext uri="{FF2B5EF4-FFF2-40B4-BE49-F238E27FC236}">
                  <a16:creationId xmlns:a16="http://schemas.microsoft.com/office/drawing/2014/main" id="{22CE1FF4-93F4-42FF-BC37-FF6CDA46D55D}"/>
                </a:ext>
              </a:extLst>
            </p:cNvPr>
            <p:cNvSpPr/>
            <p:nvPr/>
          </p:nvSpPr>
          <p:spPr>
            <a:xfrm>
              <a:off x="6754464" y="2675342"/>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endParaRPr lang="en-US" sz="100" b="1">
                <a:latin typeface="Segoe UI" panose="020B0502040204020203" pitchFamily="34" charset="0"/>
                <a:cs typeface="Segoe UI" panose="020B0502040204020203" pitchFamily="34" charset="0"/>
              </a:endParaRPr>
            </a:p>
            <a:p>
              <a:pPr algn="ctr"/>
              <a:endParaRPr lang="en-US" sz="225" b="1">
                <a:latin typeface="Segoe UI" panose="020B0502040204020203" pitchFamily="34" charset="0"/>
                <a:cs typeface="Segoe UI" panose="020B0502040204020203" pitchFamily="34" charset="0"/>
              </a:endParaRPr>
            </a:p>
          </p:txBody>
        </p:sp>
        <p:sp>
          <p:nvSpPr>
            <p:cNvPr id="110" name="1">
              <a:extLst>
                <a:ext uri="{FF2B5EF4-FFF2-40B4-BE49-F238E27FC236}">
                  <a16:creationId xmlns:a16="http://schemas.microsoft.com/office/drawing/2014/main" id="{A7B687FA-D84F-4113-BD6E-6CE33E13FC38}"/>
                </a:ext>
              </a:extLst>
            </p:cNvPr>
            <p:cNvSpPr/>
            <p:nvPr/>
          </p:nvSpPr>
          <p:spPr>
            <a:xfrm>
              <a:off x="6190049" y="3001009"/>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p>
            <a:p>
              <a:pPr algn="ctr"/>
              <a:endParaRPr lang="en-US" sz="225" b="1">
                <a:latin typeface="Segoe UI" panose="020B0502040204020203" pitchFamily="34" charset="0"/>
                <a:cs typeface="Segoe UI" panose="020B0502040204020203" pitchFamily="34" charset="0"/>
              </a:endParaRPr>
            </a:p>
          </p:txBody>
        </p:sp>
        <p:sp>
          <p:nvSpPr>
            <p:cNvPr id="111" name="1">
              <a:extLst>
                <a:ext uri="{FF2B5EF4-FFF2-40B4-BE49-F238E27FC236}">
                  <a16:creationId xmlns:a16="http://schemas.microsoft.com/office/drawing/2014/main" id="{E413B328-8E7B-4B6E-B82C-9024B170CD74}"/>
                </a:ext>
              </a:extLst>
            </p:cNvPr>
            <p:cNvSpPr/>
            <p:nvPr/>
          </p:nvSpPr>
          <p:spPr>
            <a:xfrm>
              <a:off x="5628058" y="3326438"/>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p>
            <a:p>
              <a:pPr algn="ctr"/>
              <a:endParaRPr lang="en-US" sz="225" b="1">
                <a:latin typeface="Segoe UI" panose="020B0502040204020203" pitchFamily="34" charset="0"/>
                <a:cs typeface="Segoe UI" panose="020B0502040204020203" pitchFamily="34" charset="0"/>
              </a:endParaRPr>
            </a:p>
          </p:txBody>
        </p:sp>
        <p:sp>
          <p:nvSpPr>
            <p:cNvPr id="112" name="1">
              <a:extLst>
                <a:ext uri="{FF2B5EF4-FFF2-40B4-BE49-F238E27FC236}">
                  <a16:creationId xmlns:a16="http://schemas.microsoft.com/office/drawing/2014/main" id="{2FCE4528-963A-4AC8-B4E0-4FFEBF1C4DF9}"/>
                </a:ext>
              </a:extLst>
            </p:cNvPr>
            <p:cNvSpPr/>
            <p:nvPr/>
          </p:nvSpPr>
          <p:spPr>
            <a:xfrm>
              <a:off x="7185578" y="2924478"/>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p>
            <a:p>
              <a:pPr algn="ctr"/>
              <a:endParaRPr lang="en-US" sz="225" b="1">
                <a:latin typeface="Segoe UI" panose="020B0502040204020203" pitchFamily="34" charset="0"/>
                <a:cs typeface="Segoe UI" panose="020B0502040204020203" pitchFamily="34" charset="0"/>
              </a:endParaRPr>
            </a:p>
          </p:txBody>
        </p:sp>
        <p:sp>
          <p:nvSpPr>
            <p:cNvPr id="113" name="1">
              <a:extLst>
                <a:ext uri="{FF2B5EF4-FFF2-40B4-BE49-F238E27FC236}">
                  <a16:creationId xmlns:a16="http://schemas.microsoft.com/office/drawing/2014/main" id="{C10C44B0-27BF-46A1-A99F-E0F844F89E14}"/>
                </a:ext>
              </a:extLst>
            </p:cNvPr>
            <p:cNvSpPr/>
            <p:nvPr/>
          </p:nvSpPr>
          <p:spPr>
            <a:xfrm>
              <a:off x="6621163" y="3250145"/>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endParaRPr lang="en-US" sz="100" b="1">
                <a:latin typeface="Segoe UI" panose="020B0502040204020203" pitchFamily="34" charset="0"/>
                <a:cs typeface="Segoe UI" panose="020B0502040204020203" pitchFamily="34" charset="0"/>
              </a:endParaRPr>
            </a:p>
            <a:p>
              <a:pPr algn="ctr"/>
              <a:endParaRPr lang="en-US" sz="225" b="1">
                <a:latin typeface="Segoe UI" panose="020B0502040204020203" pitchFamily="34" charset="0"/>
                <a:cs typeface="Segoe UI" panose="020B0502040204020203" pitchFamily="34" charset="0"/>
              </a:endParaRPr>
            </a:p>
          </p:txBody>
        </p:sp>
        <p:sp>
          <p:nvSpPr>
            <p:cNvPr id="114" name="1">
              <a:extLst>
                <a:ext uri="{FF2B5EF4-FFF2-40B4-BE49-F238E27FC236}">
                  <a16:creationId xmlns:a16="http://schemas.microsoft.com/office/drawing/2014/main" id="{6A7D7643-41B3-4C60-AC4A-1278EDF897D0}"/>
                </a:ext>
              </a:extLst>
            </p:cNvPr>
            <p:cNvSpPr/>
            <p:nvPr/>
          </p:nvSpPr>
          <p:spPr>
            <a:xfrm>
              <a:off x="6059172" y="3575574"/>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p>
            <a:p>
              <a:pPr algn="ctr"/>
              <a:endParaRPr lang="en-US" sz="225" b="1">
                <a:latin typeface="Segoe UI" panose="020B0502040204020203" pitchFamily="34" charset="0"/>
                <a:cs typeface="Segoe UI" panose="020B0502040204020203" pitchFamily="34" charset="0"/>
              </a:endParaRPr>
            </a:p>
          </p:txBody>
        </p:sp>
      </p:grpSp>
      <p:sp>
        <p:nvSpPr>
          <p:cNvPr id="26" name="1"/>
          <p:cNvSpPr/>
          <p:nvPr/>
        </p:nvSpPr>
        <p:spPr>
          <a:xfrm>
            <a:off x="1541205" y="3072753"/>
            <a:ext cx="4546854" cy="239996"/>
          </a:xfrm>
          <a:prstGeom prst="rect">
            <a:avLst/>
          </a:prstGeom>
          <a:noFill/>
          <a:ln>
            <a:noFill/>
          </a:ln>
          <a:scene3d>
            <a:camera prst="isometricLeftDown"/>
            <a:lightRig rig="balanced" dir="t"/>
          </a:scene3d>
          <a:sp3d extrusionH="2794000" contourW="19050" prstMaterial="legacyWireframe">
            <a:extrusionClr>
              <a:schemeClr val="tx1">
                <a:lumMod val="85000"/>
                <a:lumOff val="15000"/>
              </a:schemeClr>
            </a:extrusionClr>
            <a:contourClr>
              <a:schemeClr val="tx1">
                <a:lumMod val="65000"/>
                <a:lumOff val="3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450" dirty="0">
                <a:solidFill>
                  <a:schemeClr val="bg2">
                    <a:lumMod val="25000"/>
                  </a:schemeClr>
                </a:solidFill>
                <a:latin typeface="Segoe UI" panose="020B0502040204020203" pitchFamily="34" charset="0"/>
                <a:cs typeface="Segoe UI" panose="020B0502040204020203" pitchFamily="34" charset="0"/>
              </a:rPr>
              <a:t>DRIVES</a:t>
            </a:r>
          </a:p>
        </p:txBody>
      </p:sp>
      <p:grpSp>
        <p:nvGrpSpPr>
          <p:cNvPr id="2" name="Group 1">
            <a:extLst>
              <a:ext uri="{FF2B5EF4-FFF2-40B4-BE49-F238E27FC236}">
                <a16:creationId xmlns:a16="http://schemas.microsoft.com/office/drawing/2014/main" id="{6E873388-6303-42D3-9280-3D72F080E538}"/>
              </a:ext>
            </a:extLst>
          </p:cNvPr>
          <p:cNvGrpSpPr/>
          <p:nvPr/>
        </p:nvGrpSpPr>
        <p:grpSpPr>
          <a:xfrm>
            <a:off x="1547675" y="1323227"/>
            <a:ext cx="4546854" cy="1651250"/>
            <a:chOff x="2063566" y="1764297"/>
            <a:chExt cx="6062472" cy="2201666"/>
          </a:xfrm>
        </p:grpSpPr>
        <p:sp>
          <p:nvSpPr>
            <p:cNvPr id="28" name="1"/>
            <p:cNvSpPr/>
            <p:nvPr/>
          </p:nvSpPr>
          <p:spPr>
            <a:xfrm>
              <a:off x="2063566" y="3031841"/>
              <a:ext cx="6062472" cy="319994"/>
            </a:xfrm>
            <a:prstGeom prst="rect">
              <a:avLst/>
            </a:prstGeom>
            <a:solidFill>
              <a:srgbClr val="0078D7"/>
            </a:solidFill>
            <a:ln>
              <a:noFill/>
            </a:ln>
            <a:scene3d>
              <a:camera prst="isometricLeftDown"/>
              <a:lightRig rig="balanced" dir="t"/>
            </a:scene3d>
            <a:sp3d extrusionH="2794000" prstMaterial="matte">
              <a:extrusionClr>
                <a:srgbClr val="0078D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450">
                  <a:latin typeface="Segoe UI" panose="020B0502040204020203" pitchFamily="34" charset="0"/>
                  <a:cs typeface="Segoe UI" panose="020B0502040204020203" pitchFamily="34" charset="0"/>
                </a:rPr>
                <a:t>VOLUMES</a:t>
              </a:r>
            </a:p>
          </p:txBody>
        </p:sp>
        <p:sp>
          <p:nvSpPr>
            <p:cNvPr id="38" name="1">
              <a:extLst>
                <a:ext uri="{FF2B5EF4-FFF2-40B4-BE49-F238E27FC236}">
                  <a16:creationId xmlns:a16="http://schemas.microsoft.com/office/drawing/2014/main" id="{37DB217D-09CB-4C19-AD0A-517AB7CCF414}"/>
                </a:ext>
              </a:extLst>
            </p:cNvPr>
            <p:cNvSpPr/>
            <p:nvPr/>
          </p:nvSpPr>
          <p:spPr>
            <a:xfrm>
              <a:off x="2744600" y="1764297"/>
              <a:ext cx="1463040" cy="320040"/>
            </a:xfrm>
            <a:prstGeom prst="rect">
              <a:avLst/>
            </a:prstGeom>
            <a:solidFill>
              <a:schemeClr val="tx1">
                <a:lumMod val="65000"/>
                <a:lumOff val="35000"/>
              </a:schemeClr>
            </a:solid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sp>
          <p:nvSpPr>
            <p:cNvPr id="39" name="1">
              <a:extLst>
                <a:ext uri="{FF2B5EF4-FFF2-40B4-BE49-F238E27FC236}">
                  <a16:creationId xmlns:a16="http://schemas.microsoft.com/office/drawing/2014/main" id="{43C7D036-D73C-4586-99AB-6B0DC65853AB}"/>
                </a:ext>
              </a:extLst>
            </p:cNvPr>
            <p:cNvSpPr/>
            <p:nvPr/>
          </p:nvSpPr>
          <p:spPr>
            <a:xfrm>
              <a:off x="3830212" y="2391490"/>
              <a:ext cx="1463040" cy="320040"/>
            </a:xfrm>
            <a:prstGeom prst="rect">
              <a:avLst/>
            </a:prstGeom>
            <a:solidFill>
              <a:schemeClr val="tx1">
                <a:lumMod val="65000"/>
                <a:lumOff val="35000"/>
              </a:schemeClr>
            </a:solid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sp>
          <p:nvSpPr>
            <p:cNvPr id="40" name="1">
              <a:extLst>
                <a:ext uri="{FF2B5EF4-FFF2-40B4-BE49-F238E27FC236}">
                  <a16:creationId xmlns:a16="http://schemas.microsoft.com/office/drawing/2014/main" id="{4A0F28CD-B945-447B-8019-E59D4701ED7A}"/>
                </a:ext>
              </a:extLst>
            </p:cNvPr>
            <p:cNvSpPr/>
            <p:nvPr/>
          </p:nvSpPr>
          <p:spPr>
            <a:xfrm>
              <a:off x="4916647" y="3019280"/>
              <a:ext cx="1463040" cy="320040"/>
            </a:xfrm>
            <a:prstGeom prst="rect">
              <a:avLst/>
            </a:prstGeom>
            <a:solidFill>
              <a:schemeClr val="tx1">
                <a:lumMod val="65000"/>
                <a:lumOff val="35000"/>
              </a:schemeClr>
            </a:solid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sp>
          <p:nvSpPr>
            <p:cNvPr id="68" name="1">
              <a:extLst>
                <a:ext uri="{FF2B5EF4-FFF2-40B4-BE49-F238E27FC236}">
                  <a16:creationId xmlns:a16="http://schemas.microsoft.com/office/drawing/2014/main" id="{8BEB68A9-E177-41BB-9F06-AA9AE3675A0E}"/>
                </a:ext>
              </a:extLst>
            </p:cNvPr>
            <p:cNvSpPr/>
            <p:nvPr/>
          </p:nvSpPr>
          <p:spPr>
            <a:xfrm>
              <a:off x="6002544" y="3645923"/>
              <a:ext cx="1463040" cy="320040"/>
            </a:xfrm>
            <a:prstGeom prst="rect">
              <a:avLst/>
            </a:prstGeom>
            <a:solidFill>
              <a:srgbClr val="C00000"/>
            </a:solidFill>
            <a:ln>
              <a:noFill/>
            </a:ln>
            <a:scene3d>
              <a:camera prst="isometricLeftDown"/>
              <a:lightRig rig="balanced" dir="t"/>
            </a:scene3d>
            <a:sp3d extrusionH="2794000" prstMaterial="matte">
              <a:extrusionClr>
                <a:srgbClr val="C0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grpSp>
      <p:pic>
        <p:nvPicPr>
          <p:cNvPr id="37" name="Picture 36">
            <a:extLst>
              <a:ext uri="{FF2B5EF4-FFF2-40B4-BE49-F238E27FC236}">
                <a16:creationId xmlns:a16="http://schemas.microsoft.com/office/drawing/2014/main" id="{806D2048-C119-47C7-9263-12627CD199EB}"/>
              </a:ext>
            </a:extLst>
          </p:cNvPr>
          <p:cNvPicPr>
            <a:picLocks noChangeAspect="1"/>
          </p:cNvPicPr>
          <p:nvPr/>
        </p:nvPicPr>
        <p:blipFill>
          <a:blip r:embed="rId4"/>
          <a:stretch>
            <a:fillRect/>
          </a:stretch>
        </p:blipFill>
        <p:spPr>
          <a:xfrm>
            <a:off x="7507576" y="4233120"/>
            <a:ext cx="1634031" cy="915566"/>
          </a:xfrm>
          <a:prstGeom prst="rect">
            <a:avLst/>
          </a:prstGeom>
        </p:spPr>
      </p:pic>
    </p:spTree>
    <p:extLst>
      <p:ext uri="{BB962C8B-B14F-4D97-AF65-F5344CB8AC3E}">
        <p14:creationId xmlns:p14="http://schemas.microsoft.com/office/powerpoint/2010/main" val="980696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A41DD260-2BD6-468C-8AFA-06E966DA2B4F}"/>
              </a:ext>
            </a:extLst>
          </p:cNvPr>
          <p:cNvGrpSpPr/>
          <p:nvPr/>
        </p:nvGrpSpPr>
        <p:grpSpPr>
          <a:xfrm>
            <a:off x="4117044" y="2492684"/>
            <a:ext cx="1716780" cy="1086654"/>
            <a:chOff x="5628058" y="2675342"/>
            <a:chExt cx="2289040" cy="1448872"/>
          </a:xfrm>
        </p:grpSpPr>
        <p:sp>
          <p:nvSpPr>
            <p:cNvPr id="52" name="1">
              <a:extLst>
                <a:ext uri="{FF2B5EF4-FFF2-40B4-BE49-F238E27FC236}">
                  <a16:creationId xmlns:a16="http://schemas.microsoft.com/office/drawing/2014/main" id="{0E6F07AE-66CA-42F5-92B3-6E789E286EBE}"/>
                </a:ext>
              </a:extLst>
            </p:cNvPr>
            <p:cNvSpPr/>
            <p:nvPr/>
          </p:nvSpPr>
          <p:spPr>
            <a:xfrm>
              <a:off x="6754464" y="2675342"/>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53" name="1">
              <a:extLst>
                <a:ext uri="{FF2B5EF4-FFF2-40B4-BE49-F238E27FC236}">
                  <a16:creationId xmlns:a16="http://schemas.microsoft.com/office/drawing/2014/main" id="{9038CA98-D369-4CCB-A252-D179387E574D}"/>
                </a:ext>
              </a:extLst>
            </p:cNvPr>
            <p:cNvSpPr/>
            <p:nvPr/>
          </p:nvSpPr>
          <p:spPr>
            <a:xfrm>
              <a:off x="6190049" y="3001009"/>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69" name="1">
              <a:extLst>
                <a:ext uri="{FF2B5EF4-FFF2-40B4-BE49-F238E27FC236}">
                  <a16:creationId xmlns:a16="http://schemas.microsoft.com/office/drawing/2014/main" id="{6445A817-1F48-49EE-9BAC-171E930A1499}"/>
                </a:ext>
              </a:extLst>
            </p:cNvPr>
            <p:cNvSpPr/>
            <p:nvPr/>
          </p:nvSpPr>
          <p:spPr>
            <a:xfrm>
              <a:off x="5628058" y="3326438"/>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70" name="1">
              <a:extLst>
                <a:ext uri="{FF2B5EF4-FFF2-40B4-BE49-F238E27FC236}">
                  <a16:creationId xmlns:a16="http://schemas.microsoft.com/office/drawing/2014/main" id="{58EB94EE-CFD9-4E06-B8C6-AC1E1DF0DB53}"/>
                </a:ext>
              </a:extLst>
            </p:cNvPr>
            <p:cNvSpPr/>
            <p:nvPr/>
          </p:nvSpPr>
          <p:spPr>
            <a:xfrm>
              <a:off x="7185578" y="2924478"/>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71" name="1">
              <a:extLst>
                <a:ext uri="{FF2B5EF4-FFF2-40B4-BE49-F238E27FC236}">
                  <a16:creationId xmlns:a16="http://schemas.microsoft.com/office/drawing/2014/main" id="{CEAA1CFA-8F5C-43E6-A054-AA7CC23ED885}"/>
                </a:ext>
              </a:extLst>
            </p:cNvPr>
            <p:cNvSpPr/>
            <p:nvPr/>
          </p:nvSpPr>
          <p:spPr>
            <a:xfrm>
              <a:off x="6621163" y="3250145"/>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72" name="1">
              <a:extLst>
                <a:ext uri="{FF2B5EF4-FFF2-40B4-BE49-F238E27FC236}">
                  <a16:creationId xmlns:a16="http://schemas.microsoft.com/office/drawing/2014/main" id="{A6218673-A7BE-4A53-920E-EAD266910B6D}"/>
                </a:ext>
              </a:extLst>
            </p:cNvPr>
            <p:cNvSpPr/>
            <p:nvPr/>
          </p:nvSpPr>
          <p:spPr>
            <a:xfrm>
              <a:off x="6059172" y="3575574"/>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grpSp>
      <p:grpSp>
        <p:nvGrpSpPr>
          <p:cNvPr id="80" name="Group 79">
            <a:extLst>
              <a:ext uri="{FF2B5EF4-FFF2-40B4-BE49-F238E27FC236}">
                <a16:creationId xmlns:a16="http://schemas.microsoft.com/office/drawing/2014/main" id="{9E344CBD-E260-4FF1-8D34-CD04A07F1042}"/>
              </a:ext>
            </a:extLst>
          </p:cNvPr>
          <p:cNvGrpSpPr/>
          <p:nvPr/>
        </p:nvGrpSpPr>
        <p:grpSpPr>
          <a:xfrm>
            <a:off x="3294524" y="2016801"/>
            <a:ext cx="1716780" cy="1086654"/>
            <a:chOff x="5628058" y="2675342"/>
            <a:chExt cx="2289040" cy="1448872"/>
          </a:xfrm>
        </p:grpSpPr>
        <p:sp>
          <p:nvSpPr>
            <p:cNvPr id="88" name="1">
              <a:extLst>
                <a:ext uri="{FF2B5EF4-FFF2-40B4-BE49-F238E27FC236}">
                  <a16:creationId xmlns:a16="http://schemas.microsoft.com/office/drawing/2014/main" id="{C2D1D93C-3020-4948-83CD-81E7771770F0}"/>
                </a:ext>
              </a:extLst>
            </p:cNvPr>
            <p:cNvSpPr/>
            <p:nvPr/>
          </p:nvSpPr>
          <p:spPr>
            <a:xfrm>
              <a:off x="6754464" y="2675342"/>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6" name="1">
              <a:extLst>
                <a:ext uri="{FF2B5EF4-FFF2-40B4-BE49-F238E27FC236}">
                  <a16:creationId xmlns:a16="http://schemas.microsoft.com/office/drawing/2014/main" id="{D6A981B3-DC58-453D-B267-F995444DC3F1}"/>
                </a:ext>
              </a:extLst>
            </p:cNvPr>
            <p:cNvSpPr/>
            <p:nvPr/>
          </p:nvSpPr>
          <p:spPr>
            <a:xfrm>
              <a:off x="6190049" y="3001009"/>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7" name="1">
              <a:extLst>
                <a:ext uri="{FF2B5EF4-FFF2-40B4-BE49-F238E27FC236}">
                  <a16:creationId xmlns:a16="http://schemas.microsoft.com/office/drawing/2014/main" id="{817F8900-B1A3-440F-8773-F6D166616BD0}"/>
                </a:ext>
              </a:extLst>
            </p:cNvPr>
            <p:cNvSpPr/>
            <p:nvPr/>
          </p:nvSpPr>
          <p:spPr>
            <a:xfrm>
              <a:off x="5628058" y="3326438"/>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8" name="1">
              <a:extLst>
                <a:ext uri="{FF2B5EF4-FFF2-40B4-BE49-F238E27FC236}">
                  <a16:creationId xmlns:a16="http://schemas.microsoft.com/office/drawing/2014/main" id="{7213F6FF-FBC1-4CE3-A947-D2A2D0EAD0C0}"/>
                </a:ext>
              </a:extLst>
            </p:cNvPr>
            <p:cNvSpPr/>
            <p:nvPr/>
          </p:nvSpPr>
          <p:spPr>
            <a:xfrm>
              <a:off x="7185578" y="2924478"/>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99" name="1">
              <a:extLst>
                <a:ext uri="{FF2B5EF4-FFF2-40B4-BE49-F238E27FC236}">
                  <a16:creationId xmlns:a16="http://schemas.microsoft.com/office/drawing/2014/main" id="{88621433-E94E-48D0-B48C-C2BC79E5B7B9}"/>
                </a:ext>
              </a:extLst>
            </p:cNvPr>
            <p:cNvSpPr/>
            <p:nvPr/>
          </p:nvSpPr>
          <p:spPr>
            <a:xfrm>
              <a:off x="6621163" y="3250145"/>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p>
            <a:p>
              <a:pPr algn="ctr"/>
              <a:endParaRPr lang="en-US" sz="225" b="1">
                <a:latin typeface="Segoe UI" panose="020B0502040204020203" pitchFamily="34" charset="0"/>
                <a:cs typeface="Segoe UI" panose="020B0502040204020203" pitchFamily="34" charset="0"/>
              </a:endParaRPr>
            </a:p>
          </p:txBody>
        </p:sp>
        <p:sp>
          <p:nvSpPr>
            <p:cNvPr id="100" name="1">
              <a:extLst>
                <a:ext uri="{FF2B5EF4-FFF2-40B4-BE49-F238E27FC236}">
                  <a16:creationId xmlns:a16="http://schemas.microsoft.com/office/drawing/2014/main" id="{079EF87A-8806-41E3-A564-3270D6C1E89B}"/>
                </a:ext>
              </a:extLst>
            </p:cNvPr>
            <p:cNvSpPr/>
            <p:nvPr/>
          </p:nvSpPr>
          <p:spPr>
            <a:xfrm>
              <a:off x="6059172" y="3575574"/>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grpSp>
      <p:grpSp>
        <p:nvGrpSpPr>
          <p:cNvPr id="101" name="Group 100">
            <a:extLst>
              <a:ext uri="{FF2B5EF4-FFF2-40B4-BE49-F238E27FC236}">
                <a16:creationId xmlns:a16="http://schemas.microsoft.com/office/drawing/2014/main" id="{1D0F32D7-225F-4232-AB01-A334C0042944}"/>
              </a:ext>
            </a:extLst>
          </p:cNvPr>
          <p:cNvGrpSpPr/>
          <p:nvPr/>
        </p:nvGrpSpPr>
        <p:grpSpPr>
          <a:xfrm>
            <a:off x="2487229" y="1552727"/>
            <a:ext cx="1716780" cy="1086654"/>
            <a:chOff x="5628058" y="2675342"/>
            <a:chExt cx="2289040" cy="1448872"/>
          </a:xfrm>
        </p:grpSpPr>
        <p:sp>
          <p:nvSpPr>
            <p:cNvPr id="102" name="1">
              <a:extLst>
                <a:ext uri="{FF2B5EF4-FFF2-40B4-BE49-F238E27FC236}">
                  <a16:creationId xmlns:a16="http://schemas.microsoft.com/office/drawing/2014/main" id="{22A9BFA6-1F5D-41A5-AA50-207E3BD4BFBF}"/>
                </a:ext>
              </a:extLst>
            </p:cNvPr>
            <p:cNvSpPr/>
            <p:nvPr/>
          </p:nvSpPr>
          <p:spPr>
            <a:xfrm>
              <a:off x="6754464" y="2675342"/>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3" name="1">
              <a:extLst>
                <a:ext uri="{FF2B5EF4-FFF2-40B4-BE49-F238E27FC236}">
                  <a16:creationId xmlns:a16="http://schemas.microsoft.com/office/drawing/2014/main" id="{5A9B1DBE-CCF0-4EFE-9599-381692A66E70}"/>
                </a:ext>
              </a:extLst>
            </p:cNvPr>
            <p:cNvSpPr/>
            <p:nvPr/>
          </p:nvSpPr>
          <p:spPr>
            <a:xfrm>
              <a:off x="6190049" y="3001009"/>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4" name="1">
              <a:extLst>
                <a:ext uri="{FF2B5EF4-FFF2-40B4-BE49-F238E27FC236}">
                  <a16:creationId xmlns:a16="http://schemas.microsoft.com/office/drawing/2014/main" id="{01621B53-6D1C-42AE-A4B1-2C44AB05F57B}"/>
                </a:ext>
              </a:extLst>
            </p:cNvPr>
            <p:cNvSpPr/>
            <p:nvPr/>
          </p:nvSpPr>
          <p:spPr>
            <a:xfrm>
              <a:off x="5628058" y="3326438"/>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5" name="1">
              <a:extLst>
                <a:ext uri="{FF2B5EF4-FFF2-40B4-BE49-F238E27FC236}">
                  <a16:creationId xmlns:a16="http://schemas.microsoft.com/office/drawing/2014/main" id="{A259C333-F91E-41DA-BD3D-B026BAAD251D}"/>
                </a:ext>
              </a:extLst>
            </p:cNvPr>
            <p:cNvSpPr/>
            <p:nvPr/>
          </p:nvSpPr>
          <p:spPr>
            <a:xfrm>
              <a:off x="7185578" y="2924478"/>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6" name="1">
              <a:extLst>
                <a:ext uri="{FF2B5EF4-FFF2-40B4-BE49-F238E27FC236}">
                  <a16:creationId xmlns:a16="http://schemas.microsoft.com/office/drawing/2014/main" id="{C8F7EC5E-9C54-4D7C-B025-E1391D744D98}"/>
                </a:ext>
              </a:extLst>
            </p:cNvPr>
            <p:cNvSpPr/>
            <p:nvPr/>
          </p:nvSpPr>
          <p:spPr>
            <a:xfrm>
              <a:off x="6621163" y="3250145"/>
              <a:ext cx="731520" cy="54864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sp>
          <p:nvSpPr>
            <p:cNvPr id="107" name="1">
              <a:extLst>
                <a:ext uri="{FF2B5EF4-FFF2-40B4-BE49-F238E27FC236}">
                  <a16:creationId xmlns:a16="http://schemas.microsoft.com/office/drawing/2014/main" id="{3153427B-D19E-4F62-B078-C82E8B6B01E8}"/>
                </a:ext>
              </a:extLst>
            </p:cNvPr>
            <p:cNvSpPr/>
            <p:nvPr/>
          </p:nvSpPr>
          <p:spPr>
            <a:xfrm>
              <a:off x="6059172" y="3575574"/>
              <a:ext cx="731520" cy="54864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scene3d>
              <a:camera prst="isometricTopUp"/>
              <a:lightRig rig="balanced" dir="t"/>
            </a:scene3d>
            <a:sp3d extrusionH="101600" prstMaterial="matte">
              <a:extrusionClr>
                <a:srgbClr val="C6C5CA"/>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a:latin typeface="Segoe UI" panose="020B0502040204020203" pitchFamily="34" charset="0"/>
                <a:cs typeface="Segoe UI" panose="020B0502040204020203" pitchFamily="34" charset="0"/>
              </a:endParaRPr>
            </a:p>
          </p:txBody>
        </p:sp>
      </p:grpSp>
      <p:grpSp>
        <p:nvGrpSpPr>
          <p:cNvPr id="108" name="Group 107">
            <a:extLst>
              <a:ext uri="{FF2B5EF4-FFF2-40B4-BE49-F238E27FC236}">
                <a16:creationId xmlns:a16="http://schemas.microsoft.com/office/drawing/2014/main" id="{10147C65-0A93-4D86-8406-8853D983D5FC}"/>
              </a:ext>
            </a:extLst>
          </p:cNvPr>
          <p:cNvGrpSpPr/>
          <p:nvPr/>
        </p:nvGrpSpPr>
        <p:grpSpPr>
          <a:xfrm>
            <a:off x="4929989" y="2957029"/>
            <a:ext cx="1716780" cy="1086654"/>
            <a:chOff x="5628058" y="2675342"/>
            <a:chExt cx="2289040" cy="1448872"/>
          </a:xfrm>
        </p:grpSpPr>
        <p:sp>
          <p:nvSpPr>
            <p:cNvPr id="109" name="1">
              <a:extLst>
                <a:ext uri="{FF2B5EF4-FFF2-40B4-BE49-F238E27FC236}">
                  <a16:creationId xmlns:a16="http://schemas.microsoft.com/office/drawing/2014/main" id="{22CE1FF4-93F4-42FF-BC37-FF6CDA46D55D}"/>
                </a:ext>
              </a:extLst>
            </p:cNvPr>
            <p:cNvSpPr/>
            <p:nvPr/>
          </p:nvSpPr>
          <p:spPr>
            <a:xfrm>
              <a:off x="6754464" y="2675342"/>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endParaRPr lang="en-US" sz="100" b="1">
                <a:latin typeface="Segoe UI" panose="020B0502040204020203" pitchFamily="34" charset="0"/>
                <a:cs typeface="Segoe UI" panose="020B0502040204020203" pitchFamily="34" charset="0"/>
              </a:endParaRPr>
            </a:p>
            <a:p>
              <a:pPr algn="ctr"/>
              <a:endParaRPr lang="en-US" sz="225" b="1">
                <a:latin typeface="Segoe UI" panose="020B0502040204020203" pitchFamily="34" charset="0"/>
                <a:cs typeface="Segoe UI" panose="020B0502040204020203" pitchFamily="34" charset="0"/>
              </a:endParaRPr>
            </a:p>
          </p:txBody>
        </p:sp>
        <p:sp>
          <p:nvSpPr>
            <p:cNvPr id="110" name="1">
              <a:extLst>
                <a:ext uri="{FF2B5EF4-FFF2-40B4-BE49-F238E27FC236}">
                  <a16:creationId xmlns:a16="http://schemas.microsoft.com/office/drawing/2014/main" id="{A7B687FA-D84F-4113-BD6E-6CE33E13FC38}"/>
                </a:ext>
              </a:extLst>
            </p:cNvPr>
            <p:cNvSpPr/>
            <p:nvPr/>
          </p:nvSpPr>
          <p:spPr>
            <a:xfrm>
              <a:off x="6190049" y="3001009"/>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p>
            <a:p>
              <a:pPr algn="ctr"/>
              <a:endParaRPr lang="en-US" sz="225" b="1">
                <a:latin typeface="Segoe UI" panose="020B0502040204020203" pitchFamily="34" charset="0"/>
                <a:cs typeface="Segoe UI" panose="020B0502040204020203" pitchFamily="34" charset="0"/>
              </a:endParaRPr>
            </a:p>
          </p:txBody>
        </p:sp>
        <p:sp>
          <p:nvSpPr>
            <p:cNvPr id="111" name="1">
              <a:extLst>
                <a:ext uri="{FF2B5EF4-FFF2-40B4-BE49-F238E27FC236}">
                  <a16:creationId xmlns:a16="http://schemas.microsoft.com/office/drawing/2014/main" id="{E413B328-8E7B-4B6E-B82C-9024B170CD74}"/>
                </a:ext>
              </a:extLst>
            </p:cNvPr>
            <p:cNvSpPr/>
            <p:nvPr/>
          </p:nvSpPr>
          <p:spPr>
            <a:xfrm>
              <a:off x="5628058" y="3326438"/>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p>
            <a:p>
              <a:pPr algn="ctr"/>
              <a:endParaRPr lang="en-US" sz="225" b="1">
                <a:latin typeface="Segoe UI" panose="020B0502040204020203" pitchFamily="34" charset="0"/>
                <a:cs typeface="Segoe UI" panose="020B0502040204020203" pitchFamily="34" charset="0"/>
              </a:endParaRPr>
            </a:p>
          </p:txBody>
        </p:sp>
        <p:sp>
          <p:nvSpPr>
            <p:cNvPr id="112" name="1">
              <a:extLst>
                <a:ext uri="{FF2B5EF4-FFF2-40B4-BE49-F238E27FC236}">
                  <a16:creationId xmlns:a16="http://schemas.microsoft.com/office/drawing/2014/main" id="{2FCE4528-963A-4AC8-B4E0-4FFEBF1C4DF9}"/>
                </a:ext>
              </a:extLst>
            </p:cNvPr>
            <p:cNvSpPr/>
            <p:nvPr/>
          </p:nvSpPr>
          <p:spPr>
            <a:xfrm>
              <a:off x="7185578" y="2924478"/>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p>
            <a:p>
              <a:pPr algn="ctr"/>
              <a:endParaRPr lang="en-US" sz="225" b="1">
                <a:latin typeface="Segoe UI" panose="020B0502040204020203" pitchFamily="34" charset="0"/>
                <a:cs typeface="Segoe UI" panose="020B0502040204020203" pitchFamily="34" charset="0"/>
              </a:endParaRPr>
            </a:p>
          </p:txBody>
        </p:sp>
        <p:sp>
          <p:nvSpPr>
            <p:cNvPr id="113" name="1">
              <a:extLst>
                <a:ext uri="{FF2B5EF4-FFF2-40B4-BE49-F238E27FC236}">
                  <a16:creationId xmlns:a16="http://schemas.microsoft.com/office/drawing/2014/main" id="{C10C44B0-27BF-46A1-A99F-E0F844F89E14}"/>
                </a:ext>
              </a:extLst>
            </p:cNvPr>
            <p:cNvSpPr/>
            <p:nvPr/>
          </p:nvSpPr>
          <p:spPr>
            <a:xfrm>
              <a:off x="6621163" y="3250145"/>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endParaRPr lang="en-US" sz="100" b="1">
                <a:latin typeface="Segoe UI" panose="020B0502040204020203" pitchFamily="34" charset="0"/>
                <a:cs typeface="Segoe UI" panose="020B0502040204020203" pitchFamily="34" charset="0"/>
              </a:endParaRPr>
            </a:p>
            <a:p>
              <a:pPr algn="ctr"/>
              <a:endParaRPr lang="en-US" sz="225" b="1">
                <a:latin typeface="Segoe UI" panose="020B0502040204020203" pitchFamily="34" charset="0"/>
                <a:cs typeface="Segoe UI" panose="020B0502040204020203" pitchFamily="34" charset="0"/>
              </a:endParaRPr>
            </a:p>
          </p:txBody>
        </p:sp>
        <p:sp>
          <p:nvSpPr>
            <p:cNvPr id="114" name="1">
              <a:extLst>
                <a:ext uri="{FF2B5EF4-FFF2-40B4-BE49-F238E27FC236}">
                  <a16:creationId xmlns:a16="http://schemas.microsoft.com/office/drawing/2014/main" id="{6A7D7643-41B3-4C60-AC4A-1278EDF897D0}"/>
                </a:ext>
              </a:extLst>
            </p:cNvPr>
            <p:cNvSpPr/>
            <p:nvPr/>
          </p:nvSpPr>
          <p:spPr>
            <a:xfrm>
              <a:off x="6059172" y="3575574"/>
              <a:ext cx="731520" cy="548640"/>
            </a:xfrm>
            <a:prstGeom prst="rect">
              <a:avLst/>
            </a:prstGeom>
            <a:solidFill>
              <a:srgbClr val="FF0000"/>
            </a:solidFill>
            <a:ln>
              <a:noFill/>
            </a:ln>
            <a:scene3d>
              <a:camera prst="isometricTopUp"/>
              <a:lightRig rig="balanced" dir="t"/>
            </a:scene3d>
            <a:sp3d extrusionH="101600" prstMaterial="matte">
              <a:extrusionClr>
                <a:srgbClr val="FF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a:latin typeface="Segoe UI" panose="020B0502040204020203" pitchFamily="34" charset="0"/>
                  <a:cs typeface="Segoe UI" panose="020B0502040204020203" pitchFamily="34" charset="0"/>
                </a:rPr>
                <a:t>×</a:t>
              </a:r>
            </a:p>
            <a:p>
              <a:pPr algn="ctr"/>
              <a:endParaRPr lang="en-US" sz="225" b="1">
                <a:latin typeface="Segoe UI" panose="020B0502040204020203" pitchFamily="34" charset="0"/>
                <a:cs typeface="Segoe UI" panose="020B0502040204020203" pitchFamily="34" charset="0"/>
              </a:endParaRPr>
            </a:p>
          </p:txBody>
        </p:sp>
      </p:grpSp>
      <p:sp>
        <p:nvSpPr>
          <p:cNvPr id="26" name="1"/>
          <p:cNvSpPr/>
          <p:nvPr/>
        </p:nvSpPr>
        <p:spPr>
          <a:xfrm>
            <a:off x="1541205" y="3072753"/>
            <a:ext cx="4546854" cy="239996"/>
          </a:xfrm>
          <a:prstGeom prst="rect">
            <a:avLst/>
          </a:prstGeom>
          <a:noFill/>
          <a:ln>
            <a:noFill/>
          </a:ln>
          <a:scene3d>
            <a:camera prst="isometricLeftDown"/>
            <a:lightRig rig="balanced" dir="t"/>
          </a:scene3d>
          <a:sp3d extrusionH="2794000" contourW="19050" prstMaterial="legacyWireframe">
            <a:extrusionClr>
              <a:schemeClr val="tx1">
                <a:lumMod val="85000"/>
                <a:lumOff val="15000"/>
              </a:schemeClr>
            </a:extrusionClr>
            <a:contourClr>
              <a:schemeClr val="tx1">
                <a:lumMod val="65000"/>
                <a:lumOff val="3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450" dirty="0">
                <a:solidFill>
                  <a:schemeClr val="bg2">
                    <a:lumMod val="25000"/>
                  </a:schemeClr>
                </a:solidFill>
                <a:latin typeface="Segoe UI" panose="020B0502040204020203" pitchFamily="34" charset="0"/>
                <a:cs typeface="Segoe UI" panose="020B0502040204020203" pitchFamily="34" charset="0"/>
              </a:rPr>
              <a:t>DRIVES</a:t>
            </a:r>
          </a:p>
        </p:txBody>
      </p:sp>
      <p:grpSp>
        <p:nvGrpSpPr>
          <p:cNvPr id="2" name="Group 1">
            <a:extLst>
              <a:ext uri="{FF2B5EF4-FFF2-40B4-BE49-F238E27FC236}">
                <a16:creationId xmlns:a16="http://schemas.microsoft.com/office/drawing/2014/main" id="{6E873388-6303-42D3-9280-3D72F080E538}"/>
              </a:ext>
            </a:extLst>
          </p:cNvPr>
          <p:cNvGrpSpPr/>
          <p:nvPr/>
        </p:nvGrpSpPr>
        <p:grpSpPr>
          <a:xfrm>
            <a:off x="1547675" y="1323227"/>
            <a:ext cx="4546854" cy="1651250"/>
            <a:chOff x="2063566" y="1764297"/>
            <a:chExt cx="6062472" cy="2201666"/>
          </a:xfrm>
        </p:grpSpPr>
        <p:sp>
          <p:nvSpPr>
            <p:cNvPr id="28" name="1"/>
            <p:cNvSpPr/>
            <p:nvPr/>
          </p:nvSpPr>
          <p:spPr>
            <a:xfrm>
              <a:off x="2063566" y="3031841"/>
              <a:ext cx="6062472" cy="319994"/>
            </a:xfrm>
            <a:prstGeom prst="rect">
              <a:avLst/>
            </a:prstGeom>
            <a:solidFill>
              <a:srgbClr val="00B050"/>
            </a:solidFill>
            <a:ln>
              <a:noFill/>
            </a:ln>
            <a:scene3d>
              <a:camera prst="isometricLeftDown"/>
              <a:lightRig rig="balanced" dir="t"/>
            </a:scene3d>
            <a:sp3d extrusionH="2794000" prstMaterial="matte">
              <a:extrusionClr>
                <a:srgbClr val="00B05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450">
                  <a:latin typeface="Segoe UI" panose="020B0502040204020203" pitchFamily="34" charset="0"/>
                  <a:cs typeface="Segoe UI" panose="020B0502040204020203" pitchFamily="34" charset="0"/>
                </a:rPr>
                <a:t>VOLUMES</a:t>
              </a:r>
            </a:p>
          </p:txBody>
        </p:sp>
        <p:sp>
          <p:nvSpPr>
            <p:cNvPr id="38" name="1">
              <a:extLst>
                <a:ext uri="{FF2B5EF4-FFF2-40B4-BE49-F238E27FC236}">
                  <a16:creationId xmlns:a16="http://schemas.microsoft.com/office/drawing/2014/main" id="{37DB217D-09CB-4C19-AD0A-517AB7CCF414}"/>
                </a:ext>
              </a:extLst>
            </p:cNvPr>
            <p:cNvSpPr/>
            <p:nvPr/>
          </p:nvSpPr>
          <p:spPr>
            <a:xfrm>
              <a:off x="2744600" y="1764297"/>
              <a:ext cx="1463040" cy="320040"/>
            </a:xfrm>
            <a:prstGeom prst="rect">
              <a:avLst/>
            </a:prstGeom>
            <a:solidFill>
              <a:schemeClr val="tx1">
                <a:lumMod val="65000"/>
                <a:lumOff val="35000"/>
              </a:schemeClr>
            </a:solid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sp>
          <p:nvSpPr>
            <p:cNvPr id="39" name="1">
              <a:extLst>
                <a:ext uri="{FF2B5EF4-FFF2-40B4-BE49-F238E27FC236}">
                  <a16:creationId xmlns:a16="http://schemas.microsoft.com/office/drawing/2014/main" id="{43C7D036-D73C-4586-99AB-6B0DC65853AB}"/>
                </a:ext>
              </a:extLst>
            </p:cNvPr>
            <p:cNvSpPr/>
            <p:nvPr/>
          </p:nvSpPr>
          <p:spPr>
            <a:xfrm>
              <a:off x="3830212" y="2391490"/>
              <a:ext cx="1463040" cy="320040"/>
            </a:xfrm>
            <a:prstGeom prst="rect">
              <a:avLst/>
            </a:prstGeom>
            <a:solidFill>
              <a:schemeClr val="tx1">
                <a:lumMod val="65000"/>
                <a:lumOff val="35000"/>
              </a:schemeClr>
            </a:solid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sp>
          <p:nvSpPr>
            <p:cNvPr id="40" name="1">
              <a:extLst>
                <a:ext uri="{FF2B5EF4-FFF2-40B4-BE49-F238E27FC236}">
                  <a16:creationId xmlns:a16="http://schemas.microsoft.com/office/drawing/2014/main" id="{4A0F28CD-B945-447B-8019-E59D4701ED7A}"/>
                </a:ext>
              </a:extLst>
            </p:cNvPr>
            <p:cNvSpPr/>
            <p:nvPr/>
          </p:nvSpPr>
          <p:spPr>
            <a:xfrm>
              <a:off x="4916647" y="3019280"/>
              <a:ext cx="1463040" cy="320040"/>
            </a:xfrm>
            <a:prstGeom prst="rect">
              <a:avLst/>
            </a:prstGeom>
            <a:solidFill>
              <a:schemeClr val="tx1">
                <a:lumMod val="65000"/>
                <a:lumOff val="35000"/>
              </a:schemeClr>
            </a:solid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sp>
          <p:nvSpPr>
            <p:cNvPr id="68" name="1">
              <a:extLst>
                <a:ext uri="{FF2B5EF4-FFF2-40B4-BE49-F238E27FC236}">
                  <a16:creationId xmlns:a16="http://schemas.microsoft.com/office/drawing/2014/main" id="{8BEB68A9-E177-41BB-9F06-AA9AE3675A0E}"/>
                </a:ext>
              </a:extLst>
            </p:cNvPr>
            <p:cNvSpPr/>
            <p:nvPr/>
          </p:nvSpPr>
          <p:spPr>
            <a:xfrm>
              <a:off x="6002544" y="3645923"/>
              <a:ext cx="1463040" cy="320040"/>
            </a:xfrm>
            <a:prstGeom prst="rect">
              <a:avLst/>
            </a:prstGeom>
            <a:solidFill>
              <a:srgbClr val="C00000"/>
            </a:solidFill>
            <a:ln>
              <a:noFill/>
            </a:ln>
            <a:scene3d>
              <a:camera prst="isometricLeftDown"/>
              <a:lightRig rig="balanced" dir="t"/>
            </a:scene3d>
            <a:sp3d extrusionH="2794000" prstMaterial="matte">
              <a:extrusionClr>
                <a:srgbClr val="C0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spc="225">
                  <a:latin typeface="Segoe UI" panose="020B0502040204020203" pitchFamily="34" charset="0"/>
                  <a:cs typeface="Segoe UI" panose="020B0502040204020203" pitchFamily="34" charset="0"/>
                </a:rPr>
                <a:t>SERVER</a:t>
              </a:r>
            </a:p>
          </p:txBody>
        </p:sp>
      </p:grpSp>
      <p:sp>
        <p:nvSpPr>
          <p:cNvPr id="37" name="TextBox 36">
            <a:extLst>
              <a:ext uri="{FF2B5EF4-FFF2-40B4-BE49-F238E27FC236}">
                <a16:creationId xmlns:a16="http://schemas.microsoft.com/office/drawing/2014/main" id="{B69CAB38-BA4C-43E9-BC88-924DD7C1FE64}"/>
              </a:ext>
            </a:extLst>
          </p:cNvPr>
          <p:cNvSpPr txBox="1"/>
          <p:nvPr/>
        </p:nvSpPr>
        <p:spPr>
          <a:xfrm>
            <a:off x="3353346" y="4415653"/>
            <a:ext cx="3151825" cy="323165"/>
          </a:xfrm>
          <a:prstGeom prst="rect">
            <a:avLst/>
          </a:prstGeom>
          <a:noFill/>
        </p:spPr>
        <p:txBody>
          <a:bodyPr wrap="none" rtlCol="0">
            <a:spAutoFit/>
          </a:bodyPr>
          <a:lstStyle/>
          <a:p>
            <a:pPr algn="ctr"/>
            <a:r>
              <a:rPr lang="en-US" sz="1500">
                <a:solidFill>
                  <a:schemeClr val="bg1"/>
                </a:solidFill>
                <a:latin typeface="Segoe UI" panose="020B0502040204020203" pitchFamily="34" charset="0"/>
                <a:cs typeface="Segoe UI" panose="020B0502040204020203" pitchFamily="34" charset="0"/>
              </a:rPr>
              <a:t>All data stays online and accessible</a:t>
            </a:r>
          </a:p>
        </p:txBody>
      </p:sp>
      <p:grpSp>
        <p:nvGrpSpPr>
          <p:cNvPr id="41" name="Group 40">
            <a:extLst>
              <a:ext uri="{FF2B5EF4-FFF2-40B4-BE49-F238E27FC236}">
                <a16:creationId xmlns:a16="http://schemas.microsoft.com/office/drawing/2014/main" id="{14A860AB-28C1-4A80-88F0-355482F3387F}"/>
              </a:ext>
            </a:extLst>
          </p:cNvPr>
          <p:cNvGrpSpPr/>
          <p:nvPr/>
        </p:nvGrpSpPr>
        <p:grpSpPr>
          <a:xfrm>
            <a:off x="2833859" y="4346084"/>
            <a:ext cx="516486" cy="439221"/>
            <a:chOff x="1000660" y="2416604"/>
            <a:chExt cx="1075256" cy="914400"/>
          </a:xfrm>
        </p:grpSpPr>
        <p:sp>
          <p:nvSpPr>
            <p:cNvPr id="42" name="Oval 41">
              <a:extLst>
                <a:ext uri="{FF2B5EF4-FFF2-40B4-BE49-F238E27FC236}">
                  <a16:creationId xmlns:a16="http://schemas.microsoft.com/office/drawing/2014/main" id="{87EDD05E-5DBF-4667-9A11-C51C975FB443}"/>
                </a:ext>
              </a:extLst>
            </p:cNvPr>
            <p:cNvSpPr/>
            <p:nvPr/>
          </p:nvSpPr>
          <p:spPr>
            <a:xfrm>
              <a:off x="1000660" y="2416604"/>
              <a:ext cx="914400" cy="9144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Rectangle 42">
              <a:extLst>
                <a:ext uri="{FF2B5EF4-FFF2-40B4-BE49-F238E27FC236}">
                  <a16:creationId xmlns:a16="http://schemas.microsoft.com/office/drawing/2014/main" id="{979B831C-8D79-4A83-85E9-D73EE304631C}"/>
                </a:ext>
              </a:extLst>
            </p:cNvPr>
            <p:cNvSpPr/>
            <p:nvPr/>
          </p:nvSpPr>
          <p:spPr>
            <a:xfrm rot="8100000">
              <a:off x="1593899" y="2570997"/>
              <a:ext cx="482017" cy="208144"/>
            </a:xfrm>
            <a:prstGeom prst="rect">
              <a:avLst/>
            </a:prstGeom>
            <a:solidFill>
              <a:srgbClr val="262626"/>
            </a:solidFill>
            <a:ln w="762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L-Shape 43">
              <a:extLst>
                <a:ext uri="{FF2B5EF4-FFF2-40B4-BE49-F238E27FC236}">
                  <a16:creationId xmlns:a16="http://schemas.microsoft.com/office/drawing/2014/main" id="{197A0EBE-42CA-44CC-9F02-7C953A9A252E}"/>
                </a:ext>
              </a:extLst>
            </p:cNvPr>
            <p:cNvSpPr/>
            <p:nvPr/>
          </p:nvSpPr>
          <p:spPr>
            <a:xfrm rot="18900000">
              <a:off x="1194775" y="2417664"/>
              <a:ext cx="855117" cy="428957"/>
            </a:xfrm>
            <a:prstGeom prst="corner">
              <a:avLst>
                <a:gd name="adj1" fmla="val 12457"/>
                <a:gd name="adj2" fmla="val 10590"/>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45" name="Picture 44">
            <a:extLst>
              <a:ext uri="{FF2B5EF4-FFF2-40B4-BE49-F238E27FC236}">
                <a16:creationId xmlns:a16="http://schemas.microsoft.com/office/drawing/2014/main" id="{6B61085F-93F3-4B3E-A5F1-27687DFA43F3}"/>
              </a:ext>
            </a:extLst>
          </p:cNvPr>
          <p:cNvPicPr>
            <a:picLocks noChangeAspect="1"/>
          </p:cNvPicPr>
          <p:nvPr/>
        </p:nvPicPr>
        <p:blipFill>
          <a:blip r:embed="rId4"/>
          <a:stretch>
            <a:fillRect/>
          </a:stretch>
        </p:blipFill>
        <p:spPr>
          <a:xfrm>
            <a:off x="7509969" y="4233120"/>
            <a:ext cx="1634031" cy="915566"/>
          </a:xfrm>
          <a:prstGeom prst="rect">
            <a:avLst/>
          </a:prstGeom>
        </p:spPr>
      </p:pic>
    </p:spTree>
    <p:extLst>
      <p:ext uri="{BB962C8B-B14F-4D97-AF65-F5344CB8AC3E}">
        <p14:creationId xmlns:p14="http://schemas.microsoft.com/office/powerpoint/2010/main" val="3562813062"/>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3178896" y="1730171"/>
            <a:ext cx="1603511" cy="948626"/>
            <a:chOff x="8834842" y="1441814"/>
            <a:chExt cx="2138015" cy="1264835"/>
          </a:xfrm>
        </p:grpSpPr>
        <p:sp>
          <p:nvSpPr>
            <p:cNvPr id="74" name="1"/>
            <p:cNvSpPr/>
            <p:nvPr/>
          </p:nvSpPr>
          <p:spPr>
            <a:xfrm>
              <a:off x="9964064" y="14418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5" name="1"/>
            <p:cNvSpPr/>
            <p:nvPr/>
          </p:nvSpPr>
          <p:spPr>
            <a:xfrm>
              <a:off x="10332777" y="16566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6" name="1"/>
            <p:cNvSpPr/>
            <p:nvPr/>
          </p:nvSpPr>
          <p:spPr>
            <a:xfrm>
              <a:off x="9465311" y="1730625"/>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7" name="1"/>
            <p:cNvSpPr/>
            <p:nvPr/>
          </p:nvSpPr>
          <p:spPr>
            <a:xfrm>
              <a:off x="9835361" y="1943646"/>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8" name="1"/>
            <p:cNvSpPr/>
            <p:nvPr/>
          </p:nvSpPr>
          <p:spPr>
            <a:xfrm>
              <a:off x="8834842" y="2364964"/>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9" name="1"/>
            <p:cNvSpPr/>
            <p:nvPr/>
          </p:nvSpPr>
          <p:spPr>
            <a:xfrm>
              <a:off x="9204932" y="2578633"/>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grpSp>
        <p:nvGrpSpPr>
          <p:cNvPr id="81" name="Group 80"/>
          <p:cNvGrpSpPr/>
          <p:nvPr/>
        </p:nvGrpSpPr>
        <p:grpSpPr>
          <a:xfrm>
            <a:off x="3735930" y="2050547"/>
            <a:ext cx="1603511" cy="948626"/>
            <a:chOff x="8834842" y="1441814"/>
            <a:chExt cx="2138015" cy="1264835"/>
          </a:xfrm>
        </p:grpSpPr>
        <p:sp>
          <p:nvSpPr>
            <p:cNvPr id="82" name="1"/>
            <p:cNvSpPr/>
            <p:nvPr/>
          </p:nvSpPr>
          <p:spPr>
            <a:xfrm>
              <a:off x="9964064" y="14418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3" name="1"/>
            <p:cNvSpPr/>
            <p:nvPr/>
          </p:nvSpPr>
          <p:spPr>
            <a:xfrm>
              <a:off x="10332777" y="16566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4" name="1"/>
            <p:cNvSpPr/>
            <p:nvPr/>
          </p:nvSpPr>
          <p:spPr>
            <a:xfrm>
              <a:off x="9465311" y="1730625"/>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5" name="1"/>
            <p:cNvSpPr/>
            <p:nvPr/>
          </p:nvSpPr>
          <p:spPr>
            <a:xfrm>
              <a:off x="9835361" y="1943646"/>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6" name="1"/>
            <p:cNvSpPr/>
            <p:nvPr/>
          </p:nvSpPr>
          <p:spPr>
            <a:xfrm>
              <a:off x="8834842" y="2364964"/>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7" name="1"/>
            <p:cNvSpPr/>
            <p:nvPr/>
          </p:nvSpPr>
          <p:spPr>
            <a:xfrm>
              <a:off x="9204932" y="2578633"/>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grpSp>
        <p:nvGrpSpPr>
          <p:cNvPr id="89" name="Group 88"/>
          <p:cNvGrpSpPr/>
          <p:nvPr/>
        </p:nvGrpSpPr>
        <p:grpSpPr>
          <a:xfrm>
            <a:off x="4286437" y="2371371"/>
            <a:ext cx="1603511" cy="948626"/>
            <a:chOff x="8834842" y="1441814"/>
            <a:chExt cx="2138015" cy="1264835"/>
          </a:xfrm>
        </p:grpSpPr>
        <p:sp>
          <p:nvSpPr>
            <p:cNvPr id="90" name="1"/>
            <p:cNvSpPr/>
            <p:nvPr/>
          </p:nvSpPr>
          <p:spPr>
            <a:xfrm>
              <a:off x="9964064" y="14418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1" name="1"/>
            <p:cNvSpPr/>
            <p:nvPr/>
          </p:nvSpPr>
          <p:spPr>
            <a:xfrm>
              <a:off x="10332777" y="16566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2" name="1"/>
            <p:cNvSpPr/>
            <p:nvPr/>
          </p:nvSpPr>
          <p:spPr>
            <a:xfrm>
              <a:off x="9465311" y="1730625"/>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3" name="1"/>
            <p:cNvSpPr/>
            <p:nvPr/>
          </p:nvSpPr>
          <p:spPr>
            <a:xfrm>
              <a:off x="9835361" y="1943646"/>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4" name="1"/>
            <p:cNvSpPr/>
            <p:nvPr/>
          </p:nvSpPr>
          <p:spPr>
            <a:xfrm>
              <a:off x="8834842" y="2364964"/>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5" name="1"/>
            <p:cNvSpPr/>
            <p:nvPr/>
          </p:nvSpPr>
          <p:spPr>
            <a:xfrm>
              <a:off x="9204932" y="2578633"/>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sp>
        <p:nvSpPr>
          <p:cNvPr id="26" name="1"/>
          <p:cNvSpPr/>
          <p:nvPr/>
        </p:nvSpPr>
        <p:spPr>
          <a:xfrm>
            <a:off x="2145428" y="2872166"/>
            <a:ext cx="3387852" cy="240030"/>
          </a:xfrm>
          <a:prstGeom prst="rect">
            <a:avLst/>
          </a:prstGeom>
          <a:solidFill>
            <a:srgbClr val="0070C0"/>
          </a:solidFill>
          <a:ln>
            <a:noFill/>
          </a:ln>
          <a:scene3d>
            <a:camera prst="isometricLeftDown"/>
            <a:lightRig rig="balanced" dir="t"/>
          </a:scene3d>
          <a:sp3d extrusionH="2794000" prstMaterial="matte">
            <a:extrusionClr>
              <a:srgbClr val="0070C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b="1" spc="225">
                <a:solidFill>
                  <a:prstClr val="white"/>
                </a:solidFill>
                <a:latin typeface="Segoe UI" panose="020B0502040204020203" pitchFamily="34" charset="0"/>
                <a:cs typeface="Segoe UI" panose="020B0502040204020203" pitchFamily="34" charset="0"/>
              </a:rPr>
              <a:t>STORAGE POOL</a:t>
            </a:r>
          </a:p>
        </p:txBody>
      </p:sp>
      <p:sp>
        <p:nvSpPr>
          <p:cNvPr id="28" name="1"/>
          <p:cNvSpPr/>
          <p:nvPr/>
        </p:nvSpPr>
        <p:spPr>
          <a:xfrm>
            <a:off x="2146930" y="2621790"/>
            <a:ext cx="3387852" cy="240030"/>
          </a:xfrm>
          <a:prstGeom prst="rect">
            <a:avLst/>
          </a:prstGeom>
          <a:solidFill>
            <a:srgbClr val="00B0F0"/>
          </a:solidFill>
          <a:ln>
            <a:noFill/>
          </a:ln>
          <a:scene3d>
            <a:camera prst="isometricLeftDown"/>
            <a:lightRig rig="balanced" dir="t"/>
          </a:scene3d>
          <a:sp3d extrusionH="27940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b="1" spc="225">
                <a:solidFill>
                  <a:prstClr val="white"/>
                </a:solidFill>
                <a:latin typeface="Segoe UI" panose="020B0502040204020203" pitchFamily="34" charset="0"/>
                <a:cs typeface="Segoe UI" panose="020B0502040204020203" pitchFamily="34" charset="0"/>
              </a:rPr>
              <a:t>VOLUMES</a:t>
            </a:r>
          </a:p>
        </p:txBody>
      </p:sp>
      <p:sp>
        <p:nvSpPr>
          <p:cNvPr id="9" name="1"/>
          <p:cNvSpPr/>
          <p:nvPr/>
        </p:nvSpPr>
        <p:spPr>
          <a:xfrm>
            <a:off x="2470059" y="1890989"/>
            <a:ext cx="1097280" cy="240030"/>
          </a:xfrm>
          <a:prstGeom prst="rect">
            <a:avLst/>
          </a:prstGeom>
          <a:blipFill>
            <a:blip r:embed="rId4"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0" name="1"/>
          <p:cNvSpPr/>
          <p:nvPr/>
        </p:nvSpPr>
        <p:spPr>
          <a:xfrm>
            <a:off x="3284268" y="2361383"/>
            <a:ext cx="1097280" cy="240030"/>
          </a:xfrm>
          <a:prstGeom prst="rect">
            <a:avLst/>
          </a:prstGeom>
          <a:blipFill>
            <a:blip r:embed="rId4"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8" name="1"/>
          <p:cNvSpPr/>
          <p:nvPr/>
        </p:nvSpPr>
        <p:spPr>
          <a:xfrm>
            <a:off x="4099094" y="2832226"/>
            <a:ext cx="1097280" cy="240030"/>
          </a:xfrm>
          <a:prstGeom prst="rect">
            <a:avLst/>
          </a:prstGeom>
          <a:blipFill>
            <a:blip r:embed="rId4"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27" name="TextBox 26"/>
          <p:cNvSpPr txBox="1"/>
          <p:nvPr/>
        </p:nvSpPr>
        <p:spPr>
          <a:xfrm>
            <a:off x="3282708" y="4415653"/>
            <a:ext cx="2578719" cy="323165"/>
          </a:xfrm>
          <a:prstGeom prst="rect">
            <a:avLst/>
          </a:prstGeom>
          <a:noFill/>
        </p:spPr>
        <p:txBody>
          <a:bodyPr wrap="none" rtlCol="0">
            <a:spAutoFit/>
          </a:bodyPr>
          <a:lstStyle/>
          <a:p>
            <a:pPr algn="ctr" defTabSz="685800"/>
            <a:r>
              <a:rPr lang="en-US" sz="1500">
                <a:solidFill>
                  <a:prstClr val="black">
                    <a:lumMod val="75000"/>
                    <a:lumOff val="25000"/>
                  </a:prstClr>
                </a:solidFill>
                <a:latin typeface="Segoe UI" panose="020B0502040204020203" pitchFamily="34" charset="0"/>
                <a:cs typeface="Segoe UI" panose="020B0502040204020203" pitchFamily="34" charset="0"/>
              </a:rPr>
              <a:t>Scale-Out File Server (SoFS) </a:t>
            </a:r>
          </a:p>
        </p:txBody>
      </p:sp>
      <p:cxnSp>
        <p:nvCxnSpPr>
          <p:cNvPr id="3" name="Straight Connector 2"/>
          <p:cNvCxnSpPr/>
          <p:nvPr/>
        </p:nvCxnSpPr>
        <p:spPr>
          <a:xfrm>
            <a:off x="3750217" y="0"/>
            <a:ext cx="0" cy="1437277"/>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571148" y="0"/>
            <a:ext cx="0" cy="1890989"/>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409888" y="0"/>
            <a:ext cx="0" cy="2422533"/>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685282" y="-7379268"/>
            <a:ext cx="480060" cy="480060"/>
          </a:xfrm>
          <a:prstGeom prst="rect">
            <a:avLst/>
          </a:prstGeom>
          <a:solidFill>
            <a:srgbClr val="FFC000"/>
          </a:solidFill>
          <a:ln>
            <a:noFill/>
          </a:ln>
          <a:scene3d>
            <a:camera prst="isometricLeftDown"/>
            <a:lightRig rig="balanced" dir="t"/>
          </a:scene3d>
          <a:sp3d extrusionH="635000" prstMaterial="matte">
            <a:extrusionClr>
              <a:srgbClr val="FFC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125" b="1">
                <a:solidFill>
                  <a:prstClr val="white"/>
                </a:solidFill>
                <a:latin typeface="Segoe UI" panose="020B0502040204020203" pitchFamily="34" charset="0"/>
                <a:cs typeface="Segoe UI" panose="020B0502040204020203" pitchFamily="34" charset="0"/>
              </a:rPr>
              <a:t>VM</a:t>
            </a:r>
          </a:p>
        </p:txBody>
      </p:sp>
      <p:sp>
        <p:nvSpPr>
          <p:cNvPr id="36" name="Rectangle 35"/>
          <p:cNvSpPr/>
          <p:nvPr/>
        </p:nvSpPr>
        <p:spPr>
          <a:xfrm>
            <a:off x="3084859" y="-3720460"/>
            <a:ext cx="480060" cy="480060"/>
          </a:xfrm>
          <a:prstGeom prst="rect">
            <a:avLst/>
          </a:prstGeom>
          <a:solidFill>
            <a:srgbClr val="FFC000"/>
          </a:solidFill>
          <a:ln>
            <a:noFill/>
          </a:ln>
          <a:scene3d>
            <a:camera prst="isometricLeftDown"/>
            <a:lightRig rig="balanced" dir="t"/>
          </a:scene3d>
          <a:sp3d extrusionH="635000" prstMaterial="matte">
            <a:extrusionClr>
              <a:srgbClr val="FFC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125" b="1">
                <a:solidFill>
                  <a:prstClr val="white"/>
                </a:solidFill>
                <a:latin typeface="Segoe UI" panose="020B0502040204020203" pitchFamily="34" charset="0"/>
                <a:cs typeface="Segoe UI" panose="020B0502040204020203" pitchFamily="34" charset="0"/>
              </a:rPr>
              <a:t>VM</a:t>
            </a:r>
          </a:p>
        </p:txBody>
      </p:sp>
      <p:sp>
        <p:nvSpPr>
          <p:cNvPr id="37" name="Rectangle 36"/>
          <p:cNvSpPr/>
          <p:nvPr/>
        </p:nvSpPr>
        <p:spPr>
          <a:xfrm>
            <a:off x="4483129" y="-6366893"/>
            <a:ext cx="480060" cy="480060"/>
          </a:xfrm>
          <a:prstGeom prst="rect">
            <a:avLst/>
          </a:prstGeom>
          <a:solidFill>
            <a:srgbClr val="FFC000"/>
          </a:solidFill>
          <a:ln>
            <a:noFill/>
          </a:ln>
          <a:scene3d>
            <a:camera prst="isometricLeftDown"/>
            <a:lightRig rig="balanced" dir="t"/>
          </a:scene3d>
          <a:sp3d extrusionH="635000" prstMaterial="matte">
            <a:extrusionClr>
              <a:srgbClr val="FFC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125" b="1">
                <a:solidFill>
                  <a:prstClr val="white"/>
                </a:solidFill>
                <a:latin typeface="Segoe UI" panose="020B0502040204020203" pitchFamily="34" charset="0"/>
                <a:cs typeface="Segoe UI" panose="020B0502040204020203" pitchFamily="34" charset="0"/>
              </a:rPr>
              <a:t>VM</a:t>
            </a:r>
          </a:p>
        </p:txBody>
      </p:sp>
      <p:sp>
        <p:nvSpPr>
          <p:cNvPr id="38" name="Rectangle 37"/>
          <p:cNvSpPr/>
          <p:nvPr/>
        </p:nvSpPr>
        <p:spPr>
          <a:xfrm>
            <a:off x="3882706" y="-2438666"/>
            <a:ext cx="480060" cy="480060"/>
          </a:xfrm>
          <a:prstGeom prst="rect">
            <a:avLst/>
          </a:prstGeom>
          <a:solidFill>
            <a:srgbClr val="FFC000"/>
          </a:solidFill>
          <a:ln>
            <a:noFill/>
          </a:ln>
          <a:scene3d>
            <a:camera prst="isometricLeftDown"/>
            <a:lightRig rig="balanced" dir="t"/>
          </a:scene3d>
          <a:sp3d extrusionH="635000" prstMaterial="matte">
            <a:extrusionClr>
              <a:srgbClr val="FFC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125" b="1">
                <a:solidFill>
                  <a:prstClr val="white"/>
                </a:solidFill>
                <a:latin typeface="Segoe UI" panose="020B0502040204020203" pitchFamily="34" charset="0"/>
                <a:cs typeface="Segoe UI" panose="020B0502040204020203" pitchFamily="34" charset="0"/>
              </a:rPr>
              <a:t>VM</a:t>
            </a:r>
          </a:p>
        </p:txBody>
      </p:sp>
      <p:sp>
        <p:nvSpPr>
          <p:cNvPr id="39" name="Rectangle 38"/>
          <p:cNvSpPr/>
          <p:nvPr/>
        </p:nvSpPr>
        <p:spPr>
          <a:xfrm>
            <a:off x="5283384" y="-5321855"/>
            <a:ext cx="480060" cy="480060"/>
          </a:xfrm>
          <a:prstGeom prst="rect">
            <a:avLst/>
          </a:prstGeom>
          <a:solidFill>
            <a:srgbClr val="FFC000"/>
          </a:solidFill>
          <a:ln>
            <a:noFill/>
          </a:ln>
          <a:scene3d>
            <a:camera prst="isometricLeftDown"/>
            <a:lightRig rig="balanced" dir="t"/>
          </a:scene3d>
          <a:sp3d extrusionH="635000" prstMaterial="matte">
            <a:extrusionClr>
              <a:srgbClr val="FFC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125" b="1">
                <a:solidFill>
                  <a:prstClr val="white"/>
                </a:solidFill>
                <a:latin typeface="Segoe UI" panose="020B0502040204020203" pitchFamily="34" charset="0"/>
                <a:cs typeface="Segoe UI" panose="020B0502040204020203" pitchFamily="34" charset="0"/>
              </a:rPr>
              <a:t>VM</a:t>
            </a:r>
          </a:p>
        </p:txBody>
      </p:sp>
      <p:sp>
        <p:nvSpPr>
          <p:cNvPr id="40" name="Rectangle 39"/>
          <p:cNvSpPr/>
          <p:nvPr/>
        </p:nvSpPr>
        <p:spPr>
          <a:xfrm>
            <a:off x="4682961" y="-1124214"/>
            <a:ext cx="480060" cy="480060"/>
          </a:xfrm>
          <a:prstGeom prst="rect">
            <a:avLst/>
          </a:prstGeom>
          <a:solidFill>
            <a:srgbClr val="FFC000"/>
          </a:solidFill>
          <a:ln>
            <a:noFill/>
          </a:ln>
          <a:scene3d>
            <a:camera prst="isometricLeftDown"/>
            <a:lightRig rig="balanced" dir="t"/>
          </a:scene3d>
          <a:sp3d extrusionH="635000" prstMaterial="matte">
            <a:extrusionClr>
              <a:srgbClr val="FFC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125" b="1">
                <a:solidFill>
                  <a:prstClr val="white"/>
                </a:solidFill>
                <a:latin typeface="Segoe UI" panose="020B0502040204020203" pitchFamily="34" charset="0"/>
                <a:cs typeface="Segoe UI" panose="020B0502040204020203" pitchFamily="34" charset="0"/>
              </a:rPr>
              <a:t>VM</a:t>
            </a:r>
          </a:p>
        </p:txBody>
      </p:sp>
      <p:sp>
        <p:nvSpPr>
          <p:cNvPr id="41" name="TextBox 40"/>
          <p:cNvSpPr txBox="1"/>
          <p:nvPr/>
        </p:nvSpPr>
        <p:spPr>
          <a:xfrm>
            <a:off x="5709569" y="486299"/>
            <a:ext cx="967258" cy="580163"/>
          </a:xfrm>
          <a:prstGeom prst="rect">
            <a:avLst/>
          </a:prstGeom>
          <a:noFill/>
        </p:spPr>
        <p:txBody>
          <a:bodyPr wrap="none" lIns="134464" tIns="107571" rIns="134464" bIns="107571" rtlCol="0">
            <a:spAutoFit/>
          </a:bodyPr>
          <a:lstStyle/>
          <a:p>
            <a:pPr algn="ctr" defTabSz="685800">
              <a:lnSpc>
                <a:spcPct val="90000"/>
              </a:lnSpc>
              <a:spcAft>
                <a:spcPts val="441"/>
              </a:spcAft>
            </a:pPr>
            <a:r>
              <a:rPr lang="en-US" sz="1125">
                <a:solidFill>
                  <a:prstClr val="black">
                    <a:lumMod val="75000"/>
                    <a:lumOff val="25000"/>
                  </a:prstClr>
                </a:solidFill>
                <a:latin typeface="Segoe UI Semibold" panose="020B0702040204020203" pitchFamily="34" charset="0"/>
                <a:cs typeface="Segoe UI Semibold" panose="020B0702040204020203" pitchFamily="34" charset="0"/>
              </a:rPr>
              <a:t>SMB3</a:t>
            </a:r>
          </a:p>
          <a:p>
            <a:pPr algn="ctr" defTabSz="685800">
              <a:lnSpc>
                <a:spcPct val="90000"/>
              </a:lnSpc>
              <a:spcAft>
                <a:spcPts val="441"/>
              </a:spcAft>
            </a:pPr>
            <a:r>
              <a:rPr lang="en-US" sz="1125">
                <a:solidFill>
                  <a:prstClr val="black">
                    <a:lumMod val="75000"/>
                    <a:lumOff val="25000"/>
                  </a:prstClr>
                </a:solidFill>
                <a:latin typeface="Segoe UI Semibold" panose="020B0702040204020203" pitchFamily="34" charset="0"/>
                <a:cs typeface="Segoe UI Semibold" panose="020B0702040204020203" pitchFamily="34" charset="0"/>
              </a:rPr>
              <a:t>File Shares</a:t>
            </a:r>
          </a:p>
        </p:txBody>
      </p:sp>
      <p:pic>
        <p:nvPicPr>
          <p:cNvPr id="42" name="Picture 41">
            <a:extLst>
              <a:ext uri="{FF2B5EF4-FFF2-40B4-BE49-F238E27FC236}">
                <a16:creationId xmlns:a16="http://schemas.microsoft.com/office/drawing/2014/main" id="{B897E7E3-7B35-45CE-A37E-3D517F416DCE}"/>
              </a:ext>
            </a:extLst>
          </p:cNvPr>
          <p:cNvPicPr>
            <a:picLocks noChangeAspect="1"/>
          </p:cNvPicPr>
          <p:nvPr/>
        </p:nvPicPr>
        <p:blipFill>
          <a:blip r:embed="rId5"/>
          <a:stretch>
            <a:fillRect/>
          </a:stretch>
        </p:blipFill>
        <p:spPr>
          <a:xfrm>
            <a:off x="7509969" y="4233120"/>
            <a:ext cx="1634031" cy="915566"/>
          </a:xfrm>
          <a:prstGeom prst="rect">
            <a:avLst/>
          </a:prstGeom>
        </p:spPr>
      </p:pic>
    </p:spTree>
    <p:extLst>
      <p:ext uri="{BB962C8B-B14F-4D97-AF65-F5344CB8AC3E}">
        <p14:creationId xmlns:p14="http://schemas.microsoft.com/office/powerpoint/2010/main" val="228966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3178896" y="1730171"/>
            <a:ext cx="1603511" cy="948626"/>
            <a:chOff x="8834842" y="1441814"/>
            <a:chExt cx="2138015" cy="1264835"/>
          </a:xfrm>
        </p:grpSpPr>
        <p:sp>
          <p:nvSpPr>
            <p:cNvPr id="74" name="1"/>
            <p:cNvSpPr/>
            <p:nvPr/>
          </p:nvSpPr>
          <p:spPr>
            <a:xfrm>
              <a:off x="9964064" y="14418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5" name="1"/>
            <p:cNvSpPr/>
            <p:nvPr/>
          </p:nvSpPr>
          <p:spPr>
            <a:xfrm>
              <a:off x="10332777" y="16566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6" name="1"/>
            <p:cNvSpPr/>
            <p:nvPr/>
          </p:nvSpPr>
          <p:spPr>
            <a:xfrm>
              <a:off x="9465311" y="1730625"/>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7" name="1"/>
            <p:cNvSpPr/>
            <p:nvPr/>
          </p:nvSpPr>
          <p:spPr>
            <a:xfrm>
              <a:off x="9835361" y="1943646"/>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8" name="1"/>
            <p:cNvSpPr/>
            <p:nvPr/>
          </p:nvSpPr>
          <p:spPr>
            <a:xfrm>
              <a:off x="8834842" y="2364964"/>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9" name="1"/>
            <p:cNvSpPr/>
            <p:nvPr/>
          </p:nvSpPr>
          <p:spPr>
            <a:xfrm>
              <a:off x="9204932" y="2578633"/>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grpSp>
        <p:nvGrpSpPr>
          <p:cNvPr id="81" name="Group 80"/>
          <p:cNvGrpSpPr/>
          <p:nvPr/>
        </p:nvGrpSpPr>
        <p:grpSpPr>
          <a:xfrm>
            <a:off x="3735930" y="2050547"/>
            <a:ext cx="1603511" cy="948626"/>
            <a:chOff x="8834842" y="1441814"/>
            <a:chExt cx="2138015" cy="1264835"/>
          </a:xfrm>
        </p:grpSpPr>
        <p:sp>
          <p:nvSpPr>
            <p:cNvPr id="82" name="1"/>
            <p:cNvSpPr/>
            <p:nvPr/>
          </p:nvSpPr>
          <p:spPr>
            <a:xfrm>
              <a:off x="9964064" y="14418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3" name="1"/>
            <p:cNvSpPr/>
            <p:nvPr/>
          </p:nvSpPr>
          <p:spPr>
            <a:xfrm>
              <a:off x="10332777" y="16566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4" name="1"/>
            <p:cNvSpPr/>
            <p:nvPr/>
          </p:nvSpPr>
          <p:spPr>
            <a:xfrm>
              <a:off x="9465311" y="1730625"/>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5" name="1"/>
            <p:cNvSpPr/>
            <p:nvPr/>
          </p:nvSpPr>
          <p:spPr>
            <a:xfrm>
              <a:off x="9835361" y="1943646"/>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6" name="1"/>
            <p:cNvSpPr/>
            <p:nvPr/>
          </p:nvSpPr>
          <p:spPr>
            <a:xfrm>
              <a:off x="8834842" y="2364964"/>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7" name="1"/>
            <p:cNvSpPr/>
            <p:nvPr/>
          </p:nvSpPr>
          <p:spPr>
            <a:xfrm>
              <a:off x="9204932" y="2578633"/>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grpSp>
        <p:nvGrpSpPr>
          <p:cNvPr id="89" name="Group 88"/>
          <p:cNvGrpSpPr/>
          <p:nvPr/>
        </p:nvGrpSpPr>
        <p:grpSpPr>
          <a:xfrm>
            <a:off x="4286437" y="2371371"/>
            <a:ext cx="1603511" cy="948626"/>
            <a:chOff x="8834842" y="1441814"/>
            <a:chExt cx="2138015" cy="1264835"/>
          </a:xfrm>
        </p:grpSpPr>
        <p:sp>
          <p:nvSpPr>
            <p:cNvPr id="90" name="1"/>
            <p:cNvSpPr/>
            <p:nvPr/>
          </p:nvSpPr>
          <p:spPr>
            <a:xfrm>
              <a:off x="9964064" y="14418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1" name="1"/>
            <p:cNvSpPr/>
            <p:nvPr/>
          </p:nvSpPr>
          <p:spPr>
            <a:xfrm>
              <a:off x="10332777" y="1656614"/>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2" name="1"/>
            <p:cNvSpPr/>
            <p:nvPr/>
          </p:nvSpPr>
          <p:spPr>
            <a:xfrm>
              <a:off x="9465311" y="1730625"/>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3" name="1"/>
            <p:cNvSpPr/>
            <p:nvPr/>
          </p:nvSpPr>
          <p:spPr>
            <a:xfrm>
              <a:off x="9835361" y="1943646"/>
              <a:ext cx="640080" cy="457657"/>
            </a:xfrm>
            <a:prstGeom prst="rect">
              <a:avLst/>
            </a:prstGeom>
            <a:blipFill dpi="0" rotWithShape="1">
              <a:blip r:embed="rId2"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4" name="1"/>
            <p:cNvSpPr/>
            <p:nvPr/>
          </p:nvSpPr>
          <p:spPr>
            <a:xfrm>
              <a:off x="8834842" y="2364964"/>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5" name="1"/>
            <p:cNvSpPr/>
            <p:nvPr/>
          </p:nvSpPr>
          <p:spPr>
            <a:xfrm>
              <a:off x="9204932" y="2578633"/>
              <a:ext cx="457200" cy="128016"/>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sp>
        <p:nvSpPr>
          <p:cNvPr id="26" name="1"/>
          <p:cNvSpPr/>
          <p:nvPr/>
        </p:nvSpPr>
        <p:spPr>
          <a:xfrm>
            <a:off x="2145428" y="2872166"/>
            <a:ext cx="3387852" cy="240030"/>
          </a:xfrm>
          <a:prstGeom prst="rect">
            <a:avLst/>
          </a:prstGeom>
          <a:solidFill>
            <a:srgbClr val="0070C0"/>
          </a:solidFill>
          <a:ln>
            <a:noFill/>
          </a:ln>
          <a:scene3d>
            <a:camera prst="isometricLeftDown"/>
            <a:lightRig rig="balanced" dir="t"/>
          </a:scene3d>
          <a:sp3d extrusionH="2794000" prstMaterial="matte">
            <a:extrusionClr>
              <a:srgbClr val="0070C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b="1" spc="225">
                <a:solidFill>
                  <a:prstClr val="white"/>
                </a:solidFill>
                <a:latin typeface="Segoe UI" panose="020B0502040204020203" pitchFamily="34" charset="0"/>
                <a:cs typeface="Segoe UI" panose="020B0502040204020203" pitchFamily="34" charset="0"/>
              </a:rPr>
              <a:t>STORAGE POOL</a:t>
            </a:r>
          </a:p>
        </p:txBody>
      </p:sp>
      <p:sp>
        <p:nvSpPr>
          <p:cNvPr id="28" name="1"/>
          <p:cNvSpPr/>
          <p:nvPr/>
        </p:nvSpPr>
        <p:spPr>
          <a:xfrm>
            <a:off x="2146930" y="2621790"/>
            <a:ext cx="3387852" cy="240030"/>
          </a:xfrm>
          <a:prstGeom prst="rect">
            <a:avLst/>
          </a:prstGeom>
          <a:solidFill>
            <a:srgbClr val="00B0F0"/>
          </a:solidFill>
          <a:ln>
            <a:noFill/>
          </a:ln>
          <a:scene3d>
            <a:camera prst="isometricLeftDown"/>
            <a:lightRig rig="balanced" dir="t"/>
          </a:scene3d>
          <a:sp3d extrusionH="27940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b="1" spc="225">
                <a:solidFill>
                  <a:prstClr val="white"/>
                </a:solidFill>
                <a:latin typeface="Segoe UI" panose="020B0502040204020203" pitchFamily="34" charset="0"/>
                <a:cs typeface="Segoe UI" panose="020B0502040204020203" pitchFamily="34" charset="0"/>
              </a:rPr>
              <a:t>VOLUMES</a:t>
            </a:r>
          </a:p>
        </p:txBody>
      </p:sp>
      <p:sp>
        <p:nvSpPr>
          <p:cNvPr id="9" name="1"/>
          <p:cNvSpPr/>
          <p:nvPr/>
        </p:nvSpPr>
        <p:spPr>
          <a:xfrm>
            <a:off x="2470059" y="1890989"/>
            <a:ext cx="1097280" cy="240030"/>
          </a:xfrm>
          <a:prstGeom prst="rect">
            <a:avLst/>
          </a:prstGeom>
          <a:blipFill>
            <a:blip r:embed="rId4"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0" name="1"/>
          <p:cNvSpPr/>
          <p:nvPr/>
        </p:nvSpPr>
        <p:spPr>
          <a:xfrm>
            <a:off x="3284268" y="2361383"/>
            <a:ext cx="1097280" cy="240030"/>
          </a:xfrm>
          <a:prstGeom prst="rect">
            <a:avLst/>
          </a:prstGeom>
          <a:blipFill>
            <a:blip r:embed="rId4"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8" name="1"/>
          <p:cNvSpPr/>
          <p:nvPr/>
        </p:nvSpPr>
        <p:spPr>
          <a:xfrm>
            <a:off x="4099094" y="2832226"/>
            <a:ext cx="1097280" cy="240030"/>
          </a:xfrm>
          <a:prstGeom prst="rect">
            <a:avLst/>
          </a:prstGeom>
          <a:blipFill>
            <a:blip r:embed="rId4"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27" name="TextBox 26"/>
          <p:cNvSpPr txBox="1"/>
          <p:nvPr/>
        </p:nvSpPr>
        <p:spPr>
          <a:xfrm>
            <a:off x="2890297" y="4415653"/>
            <a:ext cx="3363549" cy="323165"/>
          </a:xfrm>
          <a:prstGeom prst="rect">
            <a:avLst/>
          </a:prstGeom>
          <a:noFill/>
        </p:spPr>
        <p:txBody>
          <a:bodyPr wrap="none" rtlCol="0">
            <a:spAutoFit/>
          </a:bodyPr>
          <a:lstStyle/>
          <a:p>
            <a:pPr algn="ctr" defTabSz="685800"/>
            <a:r>
              <a:rPr lang="en-US" sz="1500">
                <a:solidFill>
                  <a:prstClr val="black">
                    <a:lumMod val="75000"/>
                    <a:lumOff val="25000"/>
                  </a:prstClr>
                </a:solidFill>
                <a:latin typeface="Segoe UI" panose="020B0502040204020203" pitchFamily="34" charset="0"/>
                <a:cs typeface="Segoe UI" panose="020B0502040204020203" pitchFamily="34" charset="0"/>
              </a:rPr>
              <a:t>Hyper-Converged Infrastructure (HCI)</a:t>
            </a:r>
          </a:p>
        </p:txBody>
      </p:sp>
      <p:sp>
        <p:nvSpPr>
          <p:cNvPr id="29" name="Rectangle 28"/>
          <p:cNvSpPr/>
          <p:nvPr/>
        </p:nvSpPr>
        <p:spPr>
          <a:xfrm>
            <a:off x="3685282" y="970754"/>
            <a:ext cx="480060" cy="480060"/>
          </a:xfrm>
          <a:prstGeom prst="rect">
            <a:avLst/>
          </a:prstGeom>
          <a:solidFill>
            <a:srgbClr val="FFC000"/>
          </a:solidFill>
          <a:ln>
            <a:noFill/>
          </a:ln>
          <a:scene3d>
            <a:camera prst="isometricLeftDown"/>
            <a:lightRig rig="balanced" dir="t"/>
          </a:scene3d>
          <a:sp3d extrusionH="635000" prstMaterial="matte">
            <a:extrusionClr>
              <a:srgbClr val="FFC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125" b="1">
                <a:solidFill>
                  <a:prstClr val="white"/>
                </a:solidFill>
                <a:latin typeface="Segoe UI" panose="020B0502040204020203" pitchFamily="34" charset="0"/>
                <a:cs typeface="Segoe UI" panose="020B0502040204020203" pitchFamily="34" charset="0"/>
              </a:rPr>
              <a:t>VM</a:t>
            </a:r>
          </a:p>
        </p:txBody>
      </p:sp>
      <p:sp>
        <p:nvSpPr>
          <p:cNvPr id="30" name="Rectangle 29"/>
          <p:cNvSpPr/>
          <p:nvPr/>
        </p:nvSpPr>
        <p:spPr>
          <a:xfrm>
            <a:off x="3084859" y="1323020"/>
            <a:ext cx="480060" cy="480060"/>
          </a:xfrm>
          <a:prstGeom prst="rect">
            <a:avLst/>
          </a:prstGeom>
          <a:solidFill>
            <a:srgbClr val="FFC000"/>
          </a:solidFill>
          <a:ln>
            <a:noFill/>
          </a:ln>
          <a:scene3d>
            <a:camera prst="isometricLeftDown"/>
            <a:lightRig rig="balanced" dir="t"/>
          </a:scene3d>
          <a:sp3d extrusionH="635000" prstMaterial="matte">
            <a:extrusionClr>
              <a:srgbClr val="FFC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125" b="1">
                <a:solidFill>
                  <a:prstClr val="white"/>
                </a:solidFill>
                <a:latin typeface="Segoe UI" panose="020B0502040204020203" pitchFamily="34" charset="0"/>
                <a:cs typeface="Segoe UI" panose="020B0502040204020203" pitchFamily="34" charset="0"/>
              </a:rPr>
              <a:t>VM</a:t>
            </a:r>
          </a:p>
        </p:txBody>
      </p:sp>
      <p:sp>
        <p:nvSpPr>
          <p:cNvPr id="31" name="Rectangle 30"/>
          <p:cNvSpPr/>
          <p:nvPr/>
        </p:nvSpPr>
        <p:spPr>
          <a:xfrm>
            <a:off x="4483129" y="1444286"/>
            <a:ext cx="480060" cy="480060"/>
          </a:xfrm>
          <a:prstGeom prst="rect">
            <a:avLst/>
          </a:prstGeom>
          <a:solidFill>
            <a:srgbClr val="FFC000"/>
          </a:solidFill>
          <a:ln>
            <a:noFill/>
          </a:ln>
          <a:scene3d>
            <a:camera prst="isometricLeftDown"/>
            <a:lightRig rig="balanced" dir="t"/>
          </a:scene3d>
          <a:sp3d extrusionH="635000" prstMaterial="matte">
            <a:extrusionClr>
              <a:srgbClr val="FFC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125" b="1">
                <a:solidFill>
                  <a:prstClr val="white"/>
                </a:solidFill>
                <a:latin typeface="Segoe UI" panose="020B0502040204020203" pitchFamily="34" charset="0"/>
                <a:cs typeface="Segoe UI" panose="020B0502040204020203" pitchFamily="34" charset="0"/>
              </a:rPr>
              <a:t>VM</a:t>
            </a:r>
          </a:p>
        </p:txBody>
      </p:sp>
      <p:sp>
        <p:nvSpPr>
          <p:cNvPr id="32" name="Rectangle 31"/>
          <p:cNvSpPr/>
          <p:nvPr/>
        </p:nvSpPr>
        <p:spPr>
          <a:xfrm>
            <a:off x="3882706" y="1796552"/>
            <a:ext cx="480060" cy="480060"/>
          </a:xfrm>
          <a:prstGeom prst="rect">
            <a:avLst/>
          </a:prstGeom>
          <a:solidFill>
            <a:srgbClr val="FFC000"/>
          </a:solidFill>
          <a:ln>
            <a:noFill/>
          </a:ln>
          <a:scene3d>
            <a:camera prst="isometricLeftDown"/>
            <a:lightRig rig="balanced" dir="t"/>
          </a:scene3d>
          <a:sp3d extrusionH="635000" prstMaterial="matte">
            <a:extrusionClr>
              <a:srgbClr val="FFC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125" b="1">
                <a:solidFill>
                  <a:prstClr val="white"/>
                </a:solidFill>
                <a:latin typeface="Segoe UI" panose="020B0502040204020203" pitchFamily="34" charset="0"/>
                <a:cs typeface="Segoe UI" panose="020B0502040204020203" pitchFamily="34" charset="0"/>
              </a:rPr>
              <a:t>VM</a:t>
            </a:r>
          </a:p>
        </p:txBody>
      </p:sp>
      <p:sp>
        <p:nvSpPr>
          <p:cNvPr id="33" name="Rectangle 32"/>
          <p:cNvSpPr/>
          <p:nvPr/>
        </p:nvSpPr>
        <p:spPr>
          <a:xfrm>
            <a:off x="5283384" y="1901494"/>
            <a:ext cx="480060" cy="480060"/>
          </a:xfrm>
          <a:prstGeom prst="rect">
            <a:avLst/>
          </a:prstGeom>
          <a:solidFill>
            <a:srgbClr val="FFC000"/>
          </a:solidFill>
          <a:ln>
            <a:noFill/>
          </a:ln>
          <a:scene3d>
            <a:camera prst="isometricLeftDown"/>
            <a:lightRig rig="balanced" dir="t"/>
          </a:scene3d>
          <a:sp3d extrusionH="635000" prstMaterial="matte">
            <a:extrusionClr>
              <a:srgbClr val="FFC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125" b="1">
                <a:solidFill>
                  <a:prstClr val="white"/>
                </a:solidFill>
                <a:latin typeface="Segoe UI" panose="020B0502040204020203" pitchFamily="34" charset="0"/>
                <a:cs typeface="Segoe UI" panose="020B0502040204020203" pitchFamily="34" charset="0"/>
              </a:rPr>
              <a:t>VM</a:t>
            </a:r>
          </a:p>
        </p:txBody>
      </p:sp>
      <p:sp>
        <p:nvSpPr>
          <p:cNvPr id="34" name="Rectangle 33"/>
          <p:cNvSpPr/>
          <p:nvPr/>
        </p:nvSpPr>
        <p:spPr>
          <a:xfrm>
            <a:off x="4682961" y="2253760"/>
            <a:ext cx="480060" cy="480060"/>
          </a:xfrm>
          <a:prstGeom prst="rect">
            <a:avLst/>
          </a:prstGeom>
          <a:solidFill>
            <a:srgbClr val="FFC000"/>
          </a:solidFill>
          <a:ln>
            <a:noFill/>
          </a:ln>
          <a:scene3d>
            <a:camera prst="isometricLeftDown"/>
            <a:lightRig rig="balanced" dir="t"/>
          </a:scene3d>
          <a:sp3d extrusionH="635000" prstMaterial="matte">
            <a:extrusionClr>
              <a:srgbClr val="FFC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125" b="1">
                <a:solidFill>
                  <a:prstClr val="white"/>
                </a:solidFill>
                <a:latin typeface="Segoe UI" panose="020B0502040204020203" pitchFamily="34" charset="0"/>
                <a:cs typeface="Segoe UI" panose="020B0502040204020203" pitchFamily="34" charset="0"/>
              </a:rPr>
              <a:t>VM</a:t>
            </a:r>
          </a:p>
        </p:txBody>
      </p:sp>
      <p:pic>
        <p:nvPicPr>
          <p:cNvPr id="35" name="Picture 34">
            <a:extLst>
              <a:ext uri="{FF2B5EF4-FFF2-40B4-BE49-F238E27FC236}">
                <a16:creationId xmlns:a16="http://schemas.microsoft.com/office/drawing/2014/main" id="{615A585D-0239-43DE-8C6A-280BA5FD1A85}"/>
              </a:ext>
            </a:extLst>
          </p:cNvPr>
          <p:cNvPicPr>
            <a:picLocks noChangeAspect="1"/>
          </p:cNvPicPr>
          <p:nvPr/>
        </p:nvPicPr>
        <p:blipFill>
          <a:blip r:embed="rId5"/>
          <a:stretch>
            <a:fillRect/>
          </a:stretch>
        </p:blipFill>
        <p:spPr>
          <a:xfrm>
            <a:off x="7509969" y="4233120"/>
            <a:ext cx="1634031" cy="915566"/>
          </a:xfrm>
          <a:prstGeom prst="rect">
            <a:avLst/>
          </a:prstGeom>
        </p:spPr>
      </p:pic>
    </p:spTree>
    <p:extLst>
      <p:ext uri="{BB962C8B-B14F-4D97-AF65-F5344CB8AC3E}">
        <p14:creationId xmlns:p14="http://schemas.microsoft.com/office/powerpoint/2010/main" val="1061320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4="http://schemas.microsoft.com/office/drawing/2010/main" xmlns:p14="http://schemas.microsoft.com/office/powerpoint/2010/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1"/>
          <p:cNvSpPr/>
          <p:nvPr/>
        </p:nvSpPr>
        <p:spPr>
          <a:xfrm>
            <a:off x="5364088" y="4563534"/>
            <a:ext cx="1075710" cy="235312"/>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103" b="1">
              <a:solidFill>
                <a:prstClr val="white"/>
              </a:solidFill>
              <a:latin typeface="Segoe UI" panose="020B0502040204020203" pitchFamily="34" charset="0"/>
              <a:cs typeface="Segoe UI" panose="020B0502040204020203" pitchFamily="34" charset="0"/>
            </a:endParaRPr>
          </a:p>
        </p:txBody>
      </p:sp>
      <p:sp>
        <p:nvSpPr>
          <p:cNvPr id="17" name="1"/>
          <p:cNvSpPr/>
          <p:nvPr/>
        </p:nvSpPr>
        <p:spPr>
          <a:xfrm>
            <a:off x="5364088" y="4328223"/>
            <a:ext cx="1075710" cy="235312"/>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rgbClr val="0078D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103" b="1">
              <a:solidFill>
                <a:prstClr val="white"/>
              </a:solidFill>
              <a:latin typeface="Segoe UI" panose="020B0502040204020203" pitchFamily="34" charset="0"/>
              <a:cs typeface="Segoe UI" panose="020B0502040204020203" pitchFamily="34" charset="0"/>
            </a:endParaRPr>
          </a:p>
        </p:txBody>
      </p:sp>
      <p:sp>
        <p:nvSpPr>
          <p:cNvPr id="18" name="1"/>
          <p:cNvSpPr/>
          <p:nvPr/>
        </p:nvSpPr>
        <p:spPr>
          <a:xfrm>
            <a:off x="5364088" y="4030950"/>
            <a:ext cx="1075710" cy="235312"/>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rgbClr val="00BCF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103" b="1">
              <a:solidFill>
                <a:prstClr val="white"/>
              </a:solidFill>
              <a:latin typeface="Segoe UI" panose="020B0502040204020203" pitchFamily="34" charset="0"/>
              <a:cs typeface="Segoe UI" panose="020B0502040204020203" pitchFamily="34" charset="0"/>
            </a:endParaRPr>
          </a:p>
        </p:txBody>
      </p:sp>
      <p:sp>
        <p:nvSpPr>
          <p:cNvPr id="19" name="1"/>
          <p:cNvSpPr/>
          <p:nvPr/>
        </p:nvSpPr>
        <p:spPr>
          <a:xfrm>
            <a:off x="5364088" y="3673575"/>
            <a:ext cx="1075710" cy="235312"/>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rgbClr val="85E5FF"/>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103" b="1">
              <a:solidFill>
                <a:prstClr val="white"/>
              </a:solidFill>
              <a:latin typeface="Segoe UI" panose="020B0502040204020203" pitchFamily="34" charset="0"/>
              <a:cs typeface="Segoe UI" panose="020B0502040204020203" pitchFamily="34" charset="0"/>
            </a:endParaRPr>
          </a:p>
        </p:txBody>
      </p:sp>
      <p:sp>
        <p:nvSpPr>
          <p:cNvPr id="20" name="1"/>
          <p:cNvSpPr/>
          <p:nvPr/>
        </p:nvSpPr>
        <p:spPr>
          <a:xfrm>
            <a:off x="5364088" y="3145968"/>
            <a:ext cx="1075710" cy="235312"/>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rgbClr val="D2D2D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103" b="1">
              <a:solidFill>
                <a:prstClr val="white"/>
              </a:solidFill>
              <a:latin typeface="Segoe UI" panose="020B0502040204020203" pitchFamily="34" charset="0"/>
              <a:cs typeface="Segoe UI" panose="020B0502040204020203" pitchFamily="34" charset="0"/>
            </a:endParaRPr>
          </a:p>
        </p:txBody>
      </p:sp>
      <p:sp>
        <p:nvSpPr>
          <p:cNvPr id="21" name="1"/>
          <p:cNvSpPr/>
          <p:nvPr/>
        </p:nvSpPr>
        <p:spPr>
          <a:xfrm>
            <a:off x="5364088" y="2512838"/>
            <a:ext cx="1075710" cy="235312"/>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rgbClr val="FFB9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103" b="1">
              <a:solidFill>
                <a:prstClr val="white"/>
              </a:solidFill>
              <a:latin typeface="Segoe UI" panose="020B0502040204020203" pitchFamily="34" charset="0"/>
              <a:cs typeface="Segoe UI" panose="020B0502040204020203" pitchFamily="34" charset="0"/>
            </a:endParaRPr>
          </a:p>
        </p:txBody>
      </p:sp>
      <p:sp>
        <p:nvSpPr>
          <p:cNvPr id="22" name="1"/>
          <p:cNvSpPr/>
          <p:nvPr/>
        </p:nvSpPr>
        <p:spPr>
          <a:xfrm>
            <a:off x="5364088" y="1681728"/>
            <a:ext cx="1075710" cy="235312"/>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rgbClr val="FF8C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103" b="1">
              <a:solidFill>
                <a:prstClr val="white"/>
              </a:solidFill>
              <a:latin typeface="Segoe UI" panose="020B0502040204020203" pitchFamily="34" charset="0"/>
              <a:cs typeface="Segoe UI" panose="020B0502040204020203" pitchFamily="34" charset="0"/>
            </a:endParaRPr>
          </a:p>
        </p:txBody>
      </p:sp>
      <p:sp>
        <p:nvSpPr>
          <p:cNvPr id="23" name="1"/>
          <p:cNvSpPr/>
          <p:nvPr/>
        </p:nvSpPr>
        <p:spPr>
          <a:xfrm>
            <a:off x="5364088" y="705786"/>
            <a:ext cx="1075710" cy="235312"/>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rgbClr val="D83B0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103" b="1">
              <a:solidFill>
                <a:prstClr val="white"/>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37F2F7A7-5354-4720-9A16-234C0F582886}"/>
              </a:ext>
            </a:extLst>
          </p:cNvPr>
          <p:cNvSpPr txBox="1"/>
          <p:nvPr/>
        </p:nvSpPr>
        <p:spPr>
          <a:xfrm>
            <a:off x="503250" y="439109"/>
            <a:ext cx="4289379" cy="438582"/>
          </a:xfrm>
          <a:prstGeom prst="rect">
            <a:avLst/>
          </a:prstGeom>
          <a:noFill/>
        </p:spPr>
        <p:txBody>
          <a:bodyPr wrap="none" rtlCol="0">
            <a:spAutoFit/>
          </a:bodyPr>
          <a:lstStyle/>
          <a:p>
            <a:pPr defTabSz="685800">
              <a:defRPr/>
            </a:pPr>
            <a:r>
              <a:rPr lang="en-US" sz="2250" dirty="0">
                <a:solidFill>
                  <a:prstClr val="white"/>
                </a:solidFill>
                <a:latin typeface="Segoe UI" panose="020B0502040204020203" pitchFamily="34" charset="0"/>
                <a:cs typeface="Segoe UI" panose="020B0502040204020203" pitchFamily="34" charset="0"/>
              </a:rPr>
              <a:t>Simple scalability and expansion</a:t>
            </a:r>
          </a:p>
        </p:txBody>
      </p:sp>
      <p:sp>
        <p:nvSpPr>
          <p:cNvPr id="25" name="TextBox 24">
            <a:extLst>
              <a:ext uri="{FF2B5EF4-FFF2-40B4-BE49-F238E27FC236}">
                <a16:creationId xmlns:a16="http://schemas.microsoft.com/office/drawing/2014/main" id="{6EDB5F79-AB4D-4E40-8216-3DD3C1EFB44F}"/>
              </a:ext>
            </a:extLst>
          </p:cNvPr>
          <p:cNvSpPr txBox="1"/>
          <p:nvPr/>
        </p:nvSpPr>
        <p:spPr>
          <a:xfrm>
            <a:off x="503250" y="1325256"/>
            <a:ext cx="4136069" cy="2516073"/>
          </a:xfrm>
          <a:prstGeom prst="rect">
            <a:avLst/>
          </a:prstGeom>
          <a:noFill/>
        </p:spPr>
        <p:txBody>
          <a:bodyPr wrap="none" rtlCol="0">
            <a:spAutoFit/>
          </a:bodyPr>
          <a:lstStyle/>
          <a:p>
            <a:pPr defTabSz="685800">
              <a:lnSpc>
                <a:spcPct val="200000"/>
              </a:lnSpc>
              <a:defRPr/>
            </a:pPr>
            <a:r>
              <a:rPr lang="en-US" sz="1125">
                <a:solidFill>
                  <a:prstClr val="white">
                    <a:lumMod val="75000"/>
                  </a:prstClr>
                </a:solidFill>
                <a:latin typeface="Segoe UI" panose="020B0502040204020203" pitchFamily="34" charset="0"/>
                <a:cs typeface="Segoe UI" panose="020B0502040204020203" pitchFamily="34" charset="0"/>
              </a:rPr>
              <a:t>From 2 – 16 servers, and up to over 400 drives</a:t>
            </a:r>
          </a:p>
          <a:p>
            <a:pPr defTabSz="685800">
              <a:lnSpc>
                <a:spcPct val="200000"/>
              </a:lnSpc>
              <a:defRPr/>
            </a:pPr>
            <a:r>
              <a:rPr lang="en-US" sz="1125">
                <a:solidFill>
                  <a:prstClr val="white">
                    <a:lumMod val="75000"/>
                  </a:prstClr>
                </a:solidFill>
                <a:latin typeface="Segoe UI" panose="020B0502040204020203" pitchFamily="34" charset="0"/>
                <a:cs typeface="Segoe UI" panose="020B0502040204020203" pitchFamily="34" charset="0"/>
              </a:rPr>
              <a:t>Up to 1 PB of raw storage per cluster</a:t>
            </a:r>
          </a:p>
          <a:p>
            <a:pPr defTabSz="685800">
              <a:lnSpc>
                <a:spcPct val="200000"/>
              </a:lnSpc>
              <a:defRPr/>
            </a:pPr>
            <a:r>
              <a:rPr lang="en-US" sz="1125">
                <a:solidFill>
                  <a:prstClr val="white">
                    <a:lumMod val="75000"/>
                  </a:prstClr>
                </a:solidFill>
                <a:latin typeface="Segoe UI" panose="020B0502040204020203" pitchFamily="34" charset="0"/>
                <a:cs typeface="Segoe UI" panose="020B0502040204020203" pitchFamily="34" charset="0"/>
              </a:rPr>
              <a:t>Add servers to scale out</a:t>
            </a:r>
          </a:p>
          <a:p>
            <a:pPr defTabSz="685800">
              <a:lnSpc>
                <a:spcPct val="200000"/>
              </a:lnSpc>
              <a:defRPr/>
            </a:pPr>
            <a:r>
              <a:rPr lang="en-US" sz="1125">
                <a:solidFill>
                  <a:prstClr val="white">
                    <a:lumMod val="75000"/>
                  </a:prstClr>
                </a:solidFill>
                <a:latin typeface="Segoe UI" panose="020B0502040204020203" pitchFamily="34" charset="0"/>
                <a:cs typeface="Segoe UI" panose="020B0502040204020203" pitchFamily="34" charset="0"/>
              </a:rPr>
              <a:t>Add drives to scale up</a:t>
            </a:r>
          </a:p>
          <a:p>
            <a:pPr defTabSz="685800">
              <a:lnSpc>
                <a:spcPct val="200000"/>
              </a:lnSpc>
              <a:defRPr/>
            </a:pPr>
            <a:r>
              <a:rPr lang="en-US" sz="1125">
                <a:solidFill>
                  <a:prstClr val="white">
                    <a:lumMod val="75000"/>
                  </a:prstClr>
                </a:solidFill>
                <a:latin typeface="Segoe UI" panose="020B0502040204020203" pitchFamily="34" charset="0"/>
                <a:cs typeface="Segoe UI" panose="020B0502040204020203" pitchFamily="34" charset="0"/>
              </a:rPr>
              <a:t>Cluster automatically balances virtual machines</a:t>
            </a:r>
          </a:p>
          <a:p>
            <a:pPr defTabSz="685800">
              <a:lnSpc>
                <a:spcPct val="200000"/>
              </a:lnSpc>
              <a:defRPr/>
            </a:pPr>
            <a:r>
              <a:rPr lang="en-US" sz="1125">
                <a:solidFill>
                  <a:prstClr val="white">
                    <a:lumMod val="75000"/>
                  </a:prstClr>
                </a:solidFill>
                <a:latin typeface="Segoe UI" panose="020B0502040204020203" pitchFamily="34" charset="0"/>
                <a:cs typeface="Segoe UI" panose="020B0502040204020203" pitchFamily="34" charset="0"/>
              </a:rPr>
              <a:t>Pool automatically absorbs new drives and rebalances storage</a:t>
            </a:r>
          </a:p>
          <a:p>
            <a:pPr defTabSz="685800">
              <a:lnSpc>
                <a:spcPct val="200000"/>
              </a:lnSpc>
              <a:defRPr/>
            </a:pPr>
            <a:r>
              <a:rPr lang="en-US" sz="1125">
                <a:solidFill>
                  <a:prstClr val="white">
                    <a:lumMod val="75000"/>
                  </a:prstClr>
                </a:solidFill>
                <a:latin typeface="Segoe UI" panose="020B0502040204020203" pitchFamily="34" charset="0"/>
                <a:cs typeface="Segoe UI" panose="020B0502040204020203" pitchFamily="34" charset="0"/>
              </a:rPr>
              <a:t>Ethernet fabric greatly simplifies expansion</a:t>
            </a:r>
          </a:p>
        </p:txBody>
      </p:sp>
      <p:sp>
        <p:nvSpPr>
          <p:cNvPr id="2" name="Text Placeholder 1">
            <a:extLst>
              <a:ext uri="{FF2B5EF4-FFF2-40B4-BE49-F238E27FC236}">
                <a16:creationId xmlns:a16="http://schemas.microsoft.com/office/drawing/2014/main" id="{8F595446-932F-430D-96D1-9B07C3CF4EA3}"/>
              </a:ext>
            </a:extLst>
          </p:cNvPr>
          <p:cNvSpPr>
            <a:spLocks noGrp="1"/>
          </p:cNvSpPr>
          <p:nvPr>
            <p:ph type="body" sz="quarter" idx="10"/>
          </p:nvPr>
        </p:nvSpPr>
        <p:spPr/>
        <p:txBody>
          <a:bodyPr/>
          <a:lstStyle/>
          <a:p>
            <a:endParaRPr lang="en-GB" dirty="0"/>
          </a:p>
        </p:txBody>
      </p:sp>
      <p:pic>
        <p:nvPicPr>
          <p:cNvPr id="9" name="Picture 8">
            <a:extLst>
              <a:ext uri="{FF2B5EF4-FFF2-40B4-BE49-F238E27FC236}">
                <a16:creationId xmlns:a16="http://schemas.microsoft.com/office/drawing/2014/main" id="{790B2D93-6FD9-4857-B9CB-2FA663A86E18}"/>
              </a:ext>
            </a:extLst>
          </p:cNvPr>
          <p:cNvPicPr>
            <a:picLocks noChangeAspect="1"/>
          </p:cNvPicPr>
          <p:nvPr/>
        </p:nvPicPr>
        <p:blipFill>
          <a:blip r:embed="rId3"/>
          <a:stretch>
            <a:fillRect/>
          </a:stretch>
        </p:blipFill>
        <p:spPr>
          <a:xfrm>
            <a:off x="7740352" y="4411854"/>
            <a:ext cx="1403648" cy="731646"/>
          </a:xfrm>
          <a:prstGeom prst="rect">
            <a:avLst/>
          </a:prstGeom>
        </p:spPr>
      </p:pic>
    </p:spTree>
    <p:extLst>
      <p:ext uri="{BB962C8B-B14F-4D97-AF65-F5344CB8AC3E}">
        <p14:creationId xmlns:p14="http://schemas.microsoft.com/office/powerpoint/2010/main" val="34925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F4C899E3-FE90-41F2-A417-CDB6E5AFA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29963" y="1349084"/>
            <a:ext cx="1371600" cy="1828800"/>
          </a:xfrm>
          <a:prstGeom prst="rect">
            <a:avLst/>
          </a:prstGeom>
          <a:scene3d>
            <a:camera prst="perspectiveLeft">
              <a:rot lat="0" lon="1200000" rev="0"/>
            </a:camera>
            <a:lightRig rig="balanced" dir="t"/>
          </a:scene3d>
          <a:sp3d extrusionH="254000" prstMaterial="plastic">
            <a:extrusionClr>
              <a:srgbClr val="E4B769"/>
            </a:extrusionClr>
          </a:sp3d>
        </p:spPr>
      </p:pic>
      <p:pic>
        <p:nvPicPr>
          <p:cNvPr id="39" name="Picture 38">
            <a:extLst>
              <a:ext uri="{FF2B5EF4-FFF2-40B4-BE49-F238E27FC236}">
                <a16:creationId xmlns:a16="http://schemas.microsoft.com/office/drawing/2014/main" id="{8B76FCD3-8AFF-4039-B14B-8550CFB3B4E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25616" y="1349084"/>
            <a:ext cx="1371600" cy="1828800"/>
          </a:xfrm>
          <a:prstGeom prst="rect">
            <a:avLst/>
          </a:prstGeom>
          <a:scene3d>
            <a:camera prst="perspectiveLeft">
              <a:rot lat="0" lon="1200000" rev="0"/>
            </a:camera>
            <a:lightRig rig="balanced" dir="t"/>
          </a:scene3d>
          <a:sp3d extrusionH="254000" prstMaterial="plastic">
            <a:extrusionClr>
              <a:srgbClr val="C6C6CA"/>
            </a:extrusionClr>
          </a:sp3d>
        </p:spPr>
      </p:pic>
      <p:pic>
        <p:nvPicPr>
          <p:cNvPr id="41" name="Picture 40">
            <a:extLst>
              <a:ext uri="{FF2B5EF4-FFF2-40B4-BE49-F238E27FC236}">
                <a16:creationId xmlns:a16="http://schemas.microsoft.com/office/drawing/2014/main" id="{14BAE844-3B9D-4029-A127-848941EDC0D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21270" y="1349084"/>
            <a:ext cx="1371600" cy="1828800"/>
          </a:xfrm>
          <a:prstGeom prst="rect">
            <a:avLst/>
          </a:prstGeom>
          <a:scene3d>
            <a:camera prst="perspectiveLeft">
              <a:rot lat="0" lon="1200000" rev="0"/>
            </a:camera>
            <a:lightRig rig="balanced" dir="t"/>
          </a:scene3d>
          <a:sp3d extrusionH="254000" prstMaterial="plastic">
            <a:extrusionClr>
              <a:srgbClr val="252525"/>
            </a:extrusionClr>
          </a:sp3d>
        </p:spPr>
      </p:pic>
      <p:sp>
        <p:nvSpPr>
          <p:cNvPr id="44" name="TextBox 43">
            <a:extLst>
              <a:ext uri="{FF2B5EF4-FFF2-40B4-BE49-F238E27FC236}">
                <a16:creationId xmlns:a16="http://schemas.microsoft.com/office/drawing/2014/main" id="{2E4E9D08-66DA-48CA-B63E-5416E9A0DDFA}"/>
              </a:ext>
            </a:extLst>
          </p:cNvPr>
          <p:cNvSpPr txBox="1"/>
          <p:nvPr/>
        </p:nvSpPr>
        <p:spPr>
          <a:xfrm>
            <a:off x="1833087" y="3501831"/>
            <a:ext cx="1765351" cy="784830"/>
          </a:xfrm>
          <a:prstGeom prst="rect">
            <a:avLst/>
          </a:prstGeom>
          <a:noFill/>
        </p:spPr>
        <p:txBody>
          <a:bodyPr wrap="square" rtlCol="0">
            <a:spAutoFit/>
          </a:bodyPr>
          <a:lstStyle/>
          <a:p>
            <a:pPr lvl="0" algn="ctr"/>
            <a:r>
              <a:rPr lang="en-US" sz="900" u="sng" dirty="0">
                <a:latin typeface="Segoe UI Semibold" panose="020B0702040204020203" pitchFamily="34" charset="0"/>
                <a:cs typeface="Segoe UI Semibold" panose="020B0702040204020203" pitchFamily="34" charset="0"/>
              </a:rPr>
              <a:t>N</a:t>
            </a:r>
            <a:r>
              <a:rPr lang="en-US" sz="900" dirty="0">
                <a:latin typeface="Segoe UI Semibold" panose="020B0702040204020203" pitchFamily="34" charset="0"/>
                <a:cs typeface="Segoe UI Semibold" panose="020B0702040204020203" pitchFamily="34" charset="0"/>
              </a:rPr>
              <a:t>on-</a:t>
            </a:r>
            <a:r>
              <a:rPr lang="en-US" sz="900" u="sng" dirty="0">
                <a:latin typeface="Segoe UI Semibold" panose="020B0702040204020203" pitchFamily="34" charset="0"/>
                <a:cs typeface="Segoe UI Semibold" panose="020B0702040204020203" pitchFamily="34" charset="0"/>
              </a:rPr>
              <a:t>V</a:t>
            </a:r>
            <a:r>
              <a:rPr lang="en-US" sz="900" dirty="0">
                <a:latin typeface="Segoe UI Semibold" panose="020B0702040204020203" pitchFamily="34" charset="0"/>
                <a:cs typeface="Segoe UI Semibold" panose="020B0702040204020203" pitchFamily="34" charset="0"/>
              </a:rPr>
              <a:t>olatile </a:t>
            </a:r>
            <a:r>
              <a:rPr lang="en-US" sz="900" u="sng" dirty="0">
                <a:latin typeface="Segoe UI Semibold" panose="020B0702040204020203" pitchFamily="34" charset="0"/>
                <a:cs typeface="Segoe UI Semibold" panose="020B0702040204020203" pitchFamily="34" charset="0"/>
              </a:rPr>
              <a:t>M</a:t>
            </a:r>
            <a:r>
              <a:rPr lang="en-US" sz="900" dirty="0">
                <a:latin typeface="Segoe UI Semibold" panose="020B0702040204020203" pitchFamily="34" charset="0"/>
                <a:cs typeface="Segoe UI Semibold" panose="020B0702040204020203" pitchFamily="34" charset="0"/>
              </a:rPr>
              <a:t>emory </a:t>
            </a:r>
            <a:r>
              <a:rPr lang="en-US" sz="900" u="sng" dirty="0">
                <a:latin typeface="Segoe UI Semibold" panose="020B0702040204020203" pitchFamily="34" charset="0"/>
                <a:cs typeface="Segoe UI Semibold" panose="020B0702040204020203" pitchFamily="34" charset="0"/>
              </a:rPr>
              <a:t>E</a:t>
            </a:r>
            <a:r>
              <a:rPr lang="en-US" sz="900" dirty="0">
                <a:latin typeface="Segoe UI Semibold" panose="020B0702040204020203" pitchFamily="34" charset="0"/>
                <a:cs typeface="Segoe UI Semibold" panose="020B0702040204020203" pitchFamily="34" charset="0"/>
              </a:rPr>
              <a:t>xpress</a:t>
            </a:r>
          </a:p>
          <a:p>
            <a:pPr lvl="0" algn="ctr"/>
            <a:endParaRPr lang="en-US" sz="900" dirty="0">
              <a:latin typeface="Segoe UI Semilight" panose="020B0402040204020203" pitchFamily="34" charset="0"/>
              <a:cs typeface="Segoe UI Semilight" panose="020B0402040204020203" pitchFamily="34" charset="0"/>
            </a:endParaRPr>
          </a:p>
          <a:p>
            <a:pPr lvl="0" algn="ctr"/>
            <a:r>
              <a:rPr lang="en-US" sz="900" dirty="0">
                <a:latin typeface="Segoe UI Semilight" panose="020B0402040204020203" pitchFamily="34" charset="0"/>
                <a:cs typeface="Segoe UI Semilight" panose="020B0402040204020203" pitchFamily="34" charset="0"/>
              </a:rPr>
              <a:t>Connected via PCIe. Includes M.2, U.2, Add-In-Card, and Intel </a:t>
            </a:r>
            <a:r>
              <a:rPr lang="en-US" sz="900" dirty="0" err="1">
                <a:latin typeface="Segoe UI Semilight" panose="020B0402040204020203" pitchFamily="34" charset="0"/>
                <a:cs typeface="Segoe UI Semilight" panose="020B0402040204020203" pitchFamily="34" charset="0"/>
              </a:rPr>
              <a:t>Optane</a:t>
            </a:r>
            <a:r>
              <a:rPr lang="en-US" sz="900" dirty="0">
                <a:latin typeface="Segoe UI Semilight" panose="020B0402040204020203" pitchFamily="34" charset="0"/>
                <a:cs typeface="Segoe UI Semilight" panose="020B0402040204020203" pitchFamily="34" charset="0"/>
              </a:rPr>
              <a:t> (3D X-Point).</a:t>
            </a:r>
            <a:endParaRPr lang="en-US" sz="1125" dirty="0">
              <a:solidFill>
                <a:srgbClr val="F3C778"/>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29BA82BB-0F2D-4F49-88FF-2269A0EE2A97}"/>
              </a:ext>
            </a:extLst>
          </p:cNvPr>
          <p:cNvSpPr txBox="1"/>
          <p:nvPr/>
        </p:nvSpPr>
        <p:spPr>
          <a:xfrm>
            <a:off x="3795303" y="3501831"/>
            <a:ext cx="1632227" cy="923330"/>
          </a:xfrm>
          <a:prstGeom prst="rect">
            <a:avLst/>
          </a:prstGeom>
          <a:noFill/>
        </p:spPr>
        <p:txBody>
          <a:bodyPr wrap="square" rtlCol="0">
            <a:spAutoFit/>
          </a:bodyPr>
          <a:lstStyle/>
          <a:p>
            <a:pPr lvl="0" algn="ctr"/>
            <a:r>
              <a:rPr lang="en-US" sz="900" u="sng" dirty="0">
                <a:latin typeface="Segoe UI Semibold" panose="020B0702040204020203" pitchFamily="34" charset="0"/>
                <a:cs typeface="Segoe UI Semibold" panose="020B0702040204020203" pitchFamily="34" charset="0"/>
              </a:rPr>
              <a:t>S</a:t>
            </a:r>
            <a:r>
              <a:rPr lang="en-US" sz="900" dirty="0">
                <a:latin typeface="Segoe UI Semibold" panose="020B0702040204020203" pitchFamily="34" charset="0"/>
                <a:cs typeface="Segoe UI Semibold" panose="020B0702040204020203" pitchFamily="34" charset="0"/>
              </a:rPr>
              <a:t>olid-</a:t>
            </a:r>
            <a:r>
              <a:rPr lang="en-US" sz="900" u="sng" dirty="0">
                <a:latin typeface="Segoe UI Semibold" panose="020B0702040204020203" pitchFamily="34" charset="0"/>
                <a:cs typeface="Segoe UI Semibold" panose="020B0702040204020203" pitchFamily="34" charset="0"/>
              </a:rPr>
              <a:t>S</a:t>
            </a:r>
            <a:r>
              <a:rPr lang="en-US" sz="900" dirty="0">
                <a:latin typeface="Segoe UI Semibold" panose="020B0702040204020203" pitchFamily="34" charset="0"/>
                <a:cs typeface="Segoe UI Semibold" panose="020B0702040204020203" pitchFamily="34" charset="0"/>
              </a:rPr>
              <a:t>tate </a:t>
            </a:r>
            <a:r>
              <a:rPr lang="en-US" sz="900" u="sng" dirty="0">
                <a:latin typeface="Segoe UI Semibold" panose="020B0702040204020203" pitchFamily="34" charset="0"/>
                <a:cs typeface="Segoe UI Semibold" panose="020B0702040204020203" pitchFamily="34" charset="0"/>
              </a:rPr>
              <a:t>D</a:t>
            </a:r>
            <a:r>
              <a:rPr lang="en-US" sz="900" dirty="0">
                <a:latin typeface="Segoe UI Semibold" panose="020B0702040204020203" pitchFamily="34" charset="0"/>
                <a:cs typeface="Segoe UI Semibold" panose="020B0702040204020203" pitchFamily="34" charset="0"/>
              </a:rPr>
              <a:t>rive</a:t>
            </a:r>
          </a:p>
          <a:p>
            <a:pPr lvl="0" algn="ctr"/>
            <a:endParaRPr lang="en-US" sz="900" dirty="0">
              <a:latin typeface="Segoe UI Semilight" panose="020B0402040204020203" pitchFamily="34" charset="0"/>
              <a:cs typeface="Segoe UI Semilight" panose="020B0402040204020203" pitchFamily="34" charset="0"/>
            </a:endParaRPr>
          </a:p>
          <a:p>
            <a:pPr lvl="0" algn="ctr"/>
            <a:r>
              <a:rPr lang="en-US" sz="900" dirty="0">
                <a:latin typeface="Segoe UI Semilight" panose="020B0402040204020203" pitchFamily="34" charset="0"/>
                <a:cs typeface="Segoe UI Semilight" panose="020B0402040204020203" pitchFamily="34" charset="0"/>
              </a:rPr>
              <a:t>Any Enterprise SSD connected via SATA or SAS. Must have power-loss protection (PLP).</a:t>
            </a:r>
          </a:p>
        </p:txBody>
      </p:sp>
      <p:sp>
        <p:nvSpPr>
          <p:cNvPr id="38" name="TextBox 37">
            <a:extLst>
              <a:ext uri="{FF2B5EF4-FFF2-40B4-BE49-F238E27FC236}">
                <a16:creationId xmlns:a16="http://schemas.microsoft.com/office/drawing/2014/main" id="{B969764A-BDD3-4A06-99D9-1EAA93B29036}"/>
              </a:ext>
            </a:extLst>
          </p:cNvPr>
          <p:cNvSpPr txBox="1"/>
          <p:nvPr/>
        </p:nvSpPr>
        <p:spPr>
          <a:xfrm>
            <a:off x="5703225" y="3501831"/>
            <a:ext cx="1607689" cy="784830"/>
          </a:xfrm>
          <a:prstGeom prst="rect">
            <a:avLst/>
          </a:prstGeom>
          <a:noFill/>
        </p:spPr>
        <p:txBody>
          <a:bodyPr wrap="square" rtlCol="0">
            <a:spAutoFit/>
          </a:bodyPr>
          <a:lstStyle/>
          <a:p>
            <a:pPr lvl="0" algn="ctr"/>
            <a:r>
              <a:rPr lang="en-US" sz="900" u="sng" dirty="0">
                <a:latin typeface="Segoe UI Semibold" panose="020B0702040204020203" pitchFamily="34" charset="0"/>
                <a:cs typeface="Segoe UI Semibold" panose="020B0702040204020203" pitchFamily="34" charset="0"/>
              </a:rPr>
              <a:t>H</a:t>
            </a:r>
            <a:r>
              <a:rPr lang="en-US" sz="900" dirty="0">
                <a:latin typeface="Segoe UI Semibold" panose="020B0702040204020203" pitchFamily="34" charset="0"/>
                <a:cs typeface="Segoe UI Semibold" panose="020B0702040204020203" pitchFamily="34" charset="0"/>
              </a:rPr>
              <a:t>ard </a:t>
            </a:r>
            <a:r>
              <a:rPr lang="en-US" sz="900" u="sng" dirty="0">
                <a:latin typeface="Segoe UI Semibold" panose="020B0702040204020203" pitchFamily="34" charset="0"/>
                <a:cs typeface="Segoe UI Semibold" panose="020B0702040204020203" pitchFamily="34" charset="0"/>
              </a:rPr>
              <a:t>D</a:t>
            </a:r>
            <a:r>
              <a:rPr lang="en-US" sz="900" dirty="0">
                <a:latin typeface="Segoe UI Semibold" panose="020B0702040204020203" pitchFamily="34" charset="0"/>
                <a:cs typeface="Segoe UI Semibold" panose="020B0702040204020203" pitchFamily="34" charset="0"/>
              </a:rPr>
              <a:t>isk </a:t>
            </a:r>
            <a:r>
              <a:rPr lang="en-US" sz="900" u="sng" dirty="0">
                <a:latin typeface="Segoe UI Semibold" panose="020B0702040204020203" pitchFamily="34" charset="0"/>
                <a:cs typeface="Segoe UI Semibold" panose="020B0702040204020203" pitchFamily="34" charset="0"/>
              </a:rPr>
              <a:t>D</a:t>
            </a:r>
            <a:r>
              <a:rPr lang="en-US" sz="900" dirty="0">
                <a:latin typeface="Segoe UI Semibold" panose="020B0702040204020203" pitchFamily="34" charset="0"/>
                <a:cs typeface="Segoe UI Semibold" panose="020B0702040204020203" pitchFamily="34" charset="0"/>
              </a:rPr>
              <a:t>rive</a:t>
            </a:r>
          </a:p>
          <a:p>
            <a:pPr lvl="0" algn="ctr"/>
            <a:endParaRPr lang="en-US" sz="900" dirty="0">
              <a:latin typeface="Segoe UI Semilight" panose="020B0402040204020203" pitchFamily="34" charset="0"/>
              <a:cs typeface="Segoe UI Semilight" panose="020B0402040204020203" pitchFamily="34" charset="0"/>
            </a:endParaRPr>
          </a:p>
          <a:p>
            <a:pPr lvl="0" algn="ctr"/>
            <a:r>
              <a:rPr lang="en-US" sz="900" dirty="0">
                <a:latin typeface="Segoe UI Semilight" panose="020B0402040204020203" pitchFamily="34" charset="0"/>
                <a:cs typeface="Segoe UI Semilight" panose="020B0402040204020203" pitchFamily="34" charset="0"/>
              </a:rPr>
              <a:t>Any HDD connected via SATA or SAS. 7.2k RPM or higher </a:t>
            </a:r>
            <a:r>
              <a:rPr lang="en-US" sz="900" dirty="0" err="1">
                <a:latin typeface="Segoe UI Semilight" panose="020B0402040204020203" pitchFamily="34" charset="0"/>
                <a:cs typeface="Segoe UI Semilight" panose="020B0402040204020203" pitchFamily="34" charset="0"/>
              </a:rPr>
              <a:t>recomended</a:t>
            </a:r>
            <a:r>
              <a:rPr lang="en-US" sz="900" dirty="0">
                <a:latin typeface="Segoe UI Semilight" panose="020B0402040204020203" pitchFamily="34" charset="0"/>
                <a:cs typeface="Segoe UI Semilight" panose="020B0402040204020203" pitchFamily="34" charset="0"/>
              </a:rPr>
              <a:t>.</a:t>
            </a:r>
          </a:p>
        </p:txBody>
      </p:sp>
      <p:sp>
        <p:nvSpPr>
          <p:cNvPr id="40" name="TextBox 39">
            <a:extLst>
              <a:ext uri="{FF2B5EF4-FFF2-40B4-BE49-F238E27FC236}">
                <a16:creationId xmlns:a16="http://schemas.microsoft.com/office/drawing/2014/main" id="{16002D92-6FE4-4699-8F6B-F59693E7E094}"/>
              </a:ext>
            </a:extLst>
          </p:cNvPr>
          <p:cNvSpPr txBox="1"/>
          <p:nvPr/>
        </p:nvSpPr>
        <p:spPr>
          <a:xfrm>
            <a:off x="503249" y="439109"/>
            <a:ext cx="2061462" cy="438582"/>
          </a:xfrm>
          <a:prstGeom prst="rect">
            <a:avLst/>
          </a:prstGeom>
          <a:noFill/>
        </p:spPr>
        <p:txBody>
          <a:bodyPr wrap="none" rtlCol="0">
            <a:spAutoFit/>
          </a:bodyPr>
          <a:lstStyle/>
          <a:p>
            <a:r>
              <a:rPr lang="en-US" sz="2250" dirty="0">
                <a:solidFill>
                  <a:schemeClr val="tx1">
                    <a:lumMod val="85000"/>
                    <a:lumOff val="15000"/>
                  </a:schemeClr>
                </a:solidFill>
                <a:latin typeface="Segoe UI" panose="020B0502040204020203" pitchFamily="34" charset="0"/>
                <a:cs typeface="Segoe UI" panose="020B0502040204020203" pitchFamily="34" charset="0"/>
              </a:rPr>
              <a:t>Types of drives</a:t>
            </a:r>
          </a:p>
        </p:txBody>
      </p:sp>
      <p:sp>
        <p:nvSpPr>
          <p:cNvPr id="75" name="Rectangle 74">
            <a:extLst>
              <a:ext uri="{FF2B5EF4-FFF2-40B4-BE49-F238E27FC236}">
                <a16:creationId xmlns:a16="http://schemas.microsoft.com/office/drawing/2014/main" id="{F1B64481-74F4-414C-B006-05F56618045E}"/>
              </a:ext>
            </a:extLst>
          </p:cNvPr>
          <p:cNvSpPr/>
          <p:nvPr/>
        </p:nvSpPr>
        <p:spPr>
          <a:xfrm>
            <a:off x="1884914" y="4755767"/>
            <a:ext cx="6051328" cy="230832"/>
          </a:xfrm>
          <a:prstGeom prst="rect">
            <a:avLst/>
          </a:prstGeom>
        </p:spPr>
        <p:txBody>
          <a:bodyPr wrap="square">
            <a:spAutoFit/>
          </a:bodyPr>
          <a:lstStyle/>
          <a:p>
            <a:pPr algn="ctr"/>
            <a:r>
              <a:rPr lang="en-US" sz="900">
                <a:latin typeface="Segoe UI Semilight" panose="020B0402040204020203" pitchFamily="34" charset="0"/>
                <a:cs typeface="Segoe UI Semilight" panose="020B0402040204020203" pitchFamily="34" charset="0"/>
              </a:rPr>
              <a:t>* Drives must be exposed as-is, either directly to motherboard or via HBA in pass-through mode; no RAID.</a:t>
            </a:r>
          </a:p>
        </p:txBody>
      </p:sp>
      <p:pic>
        <p:nvPicPr>
          <p:cNvPr id="2" name="Picture 1">
            <a:extLst>
              <a:ext uri="{FF2B5EF4-FFF2-40B4-BE49-F238E27FC236}">
                <a16:creationId xmlns:a16="http://schemas.microsoft.com/office/drawing/2014/main" id="{22A1B147-2087-418E-85E1-2019BA3F73DC}"/>
              </a:ext>
            </a:extLst>
          </p:cNvPr>
          <p:cNvPicPr>
            <a:picLocks noChangeAspect="1"/>
          </p:cNvPicPr>
          <p:nvPr/>
        </p:nvPicPr>
        <p:blipFill>
          <a:blip r:embed="rId5"/>
          <a:stretch>
            <a:fillRect/>
          </a:stretch>
        </p:blipFill>
        <p:spPr>
          <a:xfrm>
            <a:off x="7668344" y="4350834"/>
            <a:ext cx="1475656" cy="792666"/>
          </a:xfrm>
          <a:prstGeom prst="rect">
            <a:avLst/>
          </a:prstGeom>
        </p:spPr>
      </p:pic>
    </p:spTree>
    <p:extLst>
      <p:ext uri="{BB962C8B-B14F-4D97-AF65-F5344CB8AC3E}">
        <p14:creationId xmlns:p14="http://schemas.microsoft.com/office/powerpoint/2010/main" val="35553854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p14="http://schemas.microsoft.com/office/powerpoint/2010/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323528" y="2139702"/>
            <a:ext cx="7772400" cy="1102519"/>
          </a:xfrm>
        </p:spPr>
        <p:txBody>
          <a:bodyPr/>
          <a:lstStyle/>
          <a:p>
            <a:r>
              <a:rPr lang="nb-NO" dirty="0"/>
              <a:t>Deploying Storage Spaces Direct</a:t>
            </a:r>
          </a:p>
        </p:txBody>
      </p:sp>
    </p:spTree>
    <p:extLst>
      <p:ext uri="{BB962C8B-B14F-4D97-AF65-F5344CB8AC3E}">
        <p14:creationId xmlns:p14="http://schemas.microsoft.com/office/powerpoint/2010/main" val="4560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1EF52F6-C667-4665-895D-168AC87F510E}"/>
              </a:ext>
            </a:extLst>
          </p:cNvPr>
          <p:cNvSpPr txBox="1"/>
          <p:nvPr/>
        </p:nvSpPr>
        <p:spPr>
          <a:xfrm>
            <a:off x="503250" y="439109"/>
            <a:ext cx="3934539" cy="438582"/>
          </a:xfrm>
          <a:prstGeom prst="rect">
            <a:avLst/>
          </a:prstGeom>
          <a:noFill/>
        </p:spPr>
        <p:txBody>
          <a:bodyPr wrap="none" rtlCol="0">
            <a:spAutoFit/>
          </a:bodyPr>
          <a:lstStyle/>
          <a:p>
            <a:pPr defTabSz="685800">
              <a:defRPr/>
            </a:pPr>
            <a:r>
              <a:rPr lang="en-US" sz="2250" dirty="0">
                <a:solidFill>
                  <a:prstClr val="white"/>
                </a:solidFill>
                <a:latin typeface="Segoe UI" panose="020B0502040204020203" pitchFamily="34" charset="0"/>
                <a:cs typeface="Segoe UI" panose="020B0502040204020203" pitchFamily="34" charset="0"/>
              </a:rPr>
              <a:t>Choosing the Right Hardware</a:t>
            </a:r>
          </a:p>
        </p:txBody>
      </p:sp>
      <p:sp>
        <p:nvSpPr>
          <p:cNvPr id="17" name="Content Placeholder 2">
            <a:extLst>
              <a:ext uri="{FF2B5EF4-FFF2-40B4-BE49-F238E27FC236}">
                <a16:creationId xmlns:a16="http://schemas.microsoft.com/office/drawing/2014/main" id="{98C3A6BD-4914-46E8-AA6B-EAC0A40CE760}"/>
              </a:ext>
            </a:extLst>
          </p:cNvPr>
          <p:cNvSpPr txBox="1">
            <a:spLocks/>
          </p:cNvSpPr>
          <p:nvPr/>
        </p:nvSpPr>
        <p:spPr>
          <a:xfrm>
            <a:off x="503250" y="1059582"/>
            <a:ext cx="6877062" cy="3888432"/>
          </a:xfrm>
          <a:prstGeom prst="rect">
            <a:avLst/>
          </a:prstGeom>
        </p:spPr>
        <p:txBody>
          <a:bodyPr>
            <a:normAutofit/>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bg1"/>
                </a:solidFill>
                <a:latin typeface="Museo Sans 100"/>
              </a:rPr>
              <a:t>Choose a certified vendor that is on Microsoft SDDC list for S2D</a:t>
            </a:r>
          </a:p>
          <a:p>
            <a:r>
              <a:rPr lang="en-US" sz="1400" dirty="0">
                <a:solidFill>
                  <a:schemeClr val="bg1"/>
                </a:solidFill>
                <a:latin typeface="Museo Sans 100"/>
              </a:rPr>
              <a:t>For </a:t>
            </a:r>
            <a:r>
              <a:rPr lang="en-US" sz="1400" dirty="0" err="1">
                <a:solidFill>
                  <a:schemeClr val="bg1"/>
                </a:solidFill>
                <a:latin typeface="Museo Sans 100"/>
              </a:rPr>
              <a:t>RoCE</a:t>
            </a:r>
            <a:r>
              <a:rPr lang="en-US" sz="1400" dirty="0">
                <a:solidFill>
                  <a:schemeClr val="bg1"/>
                </a:solidFill>
                <a:latin typeface="Museo Sans 100"/>
              </a:rPr>
              <a:t>/</a:t>
            </a:r>
            <a:r>
              <a:rPr lang="en-US" sz="1400" dirty="0" err="1">
                <a:solidFill>
                  <a:schemeClr val="bg1"/>
                </a:solidFill>
                <a:latin typeface="Museo Sans 100"/>
              </a:rPr>
              <a:t>iWarp</a:t>
            </a:r>
            <a:r>
              <a:rPr lang="en-US" sz="1400" dirty="0">
                <a:solidFill>
                  <a:schemeClr val="bg1"/>
                </a:solidFill>
                <a:latin typeface="Museo Sans 100"/>
              </a:rPr>
              <a:t> use certified NIC’s for SDDC</a:t>
            </a:r>
          </a:p>
          <a:p>
            <a:r>
              <a:rPr lang="en-US" sz="1400" dirty="0">
                <a:solidFill>
                  <a:schemeClr val="bg1"/>
                </a:solidFill>
                <a:latin typeface="Museo Sans 100"/>
              </a:rPr>
              <a:t>Use Certified SES backplanes</a:t>
            </a:r>
          </a:p>
          <a:p>
            <a:r>
              <a:rPr lang="en-US" sz="1400" dirty="0">
                <a:solidFill>
                  <a:schemeClr val="bg1"/>
                </a:solidFill>
                <a:latin typeface="Museo Sans 100"/>
              </a:rPr>
              <a:t>Choose the correct setup for your application</a:t>
            </a:r>
          </a:p>
          <a:p>
            <a:pPr lvl="1"/>
            <a:r>
              <a:rPr lang="en-US" sz="1200" dirty="0">
                <a:solidFill>
                  <a:schemeClr val="bg1"/>
                </a:solidFill>
                <a:latin typeface="Museo Sans 100"/>
              </a:rPr>
              <a:t>All Flash</a:t>
            </a:r>
          </a:p>
          <a:p>
            <a:pPr lvl="1"/>
            <a:r>
              <a:rPr lang="en-US" sz="1200" dirty="0">
                <a:solidFill>
                  <a:schemeClr val="bg1"/>
                </a:solidFill>
                <a:latin typeface="Museo Sans 100"/>
              </a:rPr>
              <a:t>NVME + HDD</a:t>
            </a:r>
          </a:p>
          <a:p>
            <a:pPr lvl="1"/>
            <a:r>
              <a:rPr lang="en-US" sz="1200" dirty="0">
                <a:solidFill>
                  <a:schemeClr val="bg1"/>
                </a:solidFill>
                <a:latin typeface="Museo Sans 100"/>
              </a:rPr>
              <a:t>SSD + HDD</a:t>
            </a:r>
          </a:p>
          <a:p>
            <a:pPr lvl="1"/>
            <a:r>
              <a:rPr lang="en-US" sz="1200" dirty="0">
                <a:solidFill>
                  <a:schemeClr val="bg1"/>
                </a:solidFill>
                <a:latin typeface="Museo Sans 100"/>
              </a:rPr>
              <a:t>NVME + SSD + HDD</a:t>
            </a:r>
          </a:p>
          <a:p>
            <a:r>
              <a:rPr lang="en-US" sz="1400" dirty="0">
                <a:solidFill>
                  <a:schemeClr val="bg1"/>
                </a:solidFill>
                <a:latin typeface="Museo Sans 100"/>
              </a:rPr>
              <a:t>4 Nodes or 10 Nodes or maybe 16 Nodes?</a:t>
            </a:r>
          </a:p>
          <a:p>
            <a:r>
              <a:rPr lang="en-US" sz="1400" dirty="0">
                <a:solidFill>
                  <a:schemeClr val="bg1"/>
                </a:solidFill>
                <a:latin typeface="Museo Sans 100"/>
              </a:rPr>
              <a:t>Min 10Gbit networking, RDMA </a:t>
            </a:r>
            <a:r>
              <a:rPr lang="en-US" sz="1400" dirty="0" err="1">
                <a:solidFill>
                  <a:schemeClr val="bg1"/>
                </a:solidFill>
                <a:latin typeface="Museo Sans 100"/>
              </a:rPr>
              <a:t>recomended</a:t>
            </a:r>
            <a:endParaRPr lang="en-US" sz="1400" dirty="0">
              <a:solidFill>
                <a:schemeClr val="bg1"/>
              </a:solidFill>
              <a:latin typeface="Museo Sans 100"/>
            </a:endParaRPr>
          </a:p>
          <a:p>
            <a:r>
              <a:rPr lang="en-US" sz="1400" dirty="0">
                <a:solidFill>
                  <a:schemeClr val="bg1"/>
                </a:solidFill>
                <a:latin typeface="Museo Sans 100"/>
              </a:rPr>
              <a:t>Choose a certified SDDC switch for RDMA</a:t>
            </a:r>
          </a:p>
          <a:p>
            <a:r>
              <a:rPr lang="en-US" sz="1400" dirty="0">
                <a:solidFill>
                  <a:schemeClr val="bg1"/>
                </a:solidFill>
                <a:latin typeface="Museo Sans 100"/>
              </a:rPr>
              <a:t>Recommended 25Gbit for all flash 4 node, and 40Gbit above 4 node</a:t>
            </a:r>
          </a:p>
          <a:p>
            <a:r>
              <a:rPr lang="en-US" sz="1400" dirty="0">
                <a:solidFill>
                  <a:schemeClr val="bg1"/>
                </a:solidFill>
                <a:latin typeface="Museo Sans 100"/>
              </a:rPr>
              <a:t>Use supported firmware and drivers from vendors</a:t>
            </a:r>
          </a:p>
          <a:p>
            <a:r>
              <a:rPr lang="en-US" sz="1400" dirty="0">
                <a:solidFill>
                  <a:schemeClr val="bg1"/>
                </a:solidFill>
                <a:latin typeface="Museo Sans 100"/>
                <a:hlinkClick r:id="rId3"/>
              </a:rPr>
              <a:t>https://docs.microsoft.com/en-us/windows-hardware/test/hlk/testref/partner-guide-to-wssd-certification</a:t>
            </a:r>
            <a:endParaRPr lang="en-US" sz="1400" dirty="0">
              <a:solidFill>
                <a:schemeClr val="bg1"/>
              </a:solidFill>
              <a:latin typeface="Museo Sans 100"/>
            </a:endParaRPr>
          </a:p>
        </p:txBody>
      </p:sp>
    </p:spTree>
    <p:extLst>
      <p:ext uri="{BB962C8B-B14F-4D97-AF65-F5344CB8AC3E}">
        <p14:creationId xmlns:p14="http://schemas.microsoft.com/office/powerpoint/2010/main" val="30013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1000"/>
                                        <p:tgtEl>
                                          <p:spTgt spid="17">
                                            <p:txEl>
                                              <p:pRg st="0" end="0"/>
                                            </p:txEl>
                                          </p:spTgt>
                                        </p:tgtEl>
                                      </p:cBhvr>
                                    </p:animEffect>
                                    <p:anim calcmode="lin" valueType="num">
                                      <p:cBhvr>
                                        <p:cTn id="8"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xEl>
                                              <p:pRg st="1" end="1"/>
                                            </p:txEl>
                                          </p:spTgt>
                                        </p:tgtEl>
                                        <p:attrNameLst>
                                          <p:attrName>style.visibility</p:attrName>
                                        </p:attrNameLst>
                                      </p:cBhvr>
                                      <p:to>
                                        <p:strVal val="visible"/>
                                      </p:to>
                                    </p:set>
                                    <p:animEffect transition="in" filter="fade">
                                      <p:cBhvr>
                                        <p:cTn id="14" dur="1000"/>
                                        <p:tgtEl>
                                          <p:spTgt spid="17">
                                            <p:txEl>
                                              <p:pRg st="1" end="1"/>
                                            </p:txEl>
                                          </p:spTgt>
                                        </p:tgtEl>
                                      </p:cBhvr>
                                    </p:animEffect>
                                    <p:anim calcmode="lin" valueType="num">
                                      <p:cBhvr>
                                        <p:cTn id="15"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animEffect transition="in" filter="fade">
                                      <p:cBhvr>
                                        <p:cTn id="21" dur="1000"/>
                                        <p:tgtEl>
                                          <p:spTgt spid="17">
                                            <p:txEl>
                                              <p:pRg st="2" end="2"/>
                                            </p:txEl>
                                          </p:spTgt>
                                        </p:tgtEl>
                                      </p:cBhvr>
                                    </p:animEffect>
                                    <p:anim calcmode="lin" valueType="num">
                                      <p:cBhvr>
                                        <p:cTn id="22"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1000"/>
                                        <p:tgtEl>
                                          <p:spTgt spid="17">
                                            <p:txEl>
                                              <p:pRg st="3" end="3"/>
                                            </p:txEl>
                                          </p:spTgt>
                                        </p:tgtEl>
                                      </p:cBhvr>
                                    </p:animEffect>
                                    <p:anim calcmode="lin" valueType="num">
                                      <p:cBhvr>
                                        <p:cTn id="29"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7">
                                            <p:txEl>
                                              <p:pRg st="4" end="4"/>
                                            </p:txEl>
                                          </p:spTgt>
                                        </p:tgtEl>
                                        <p:attrNameLst>
                                          <p:attrName>style.visibility</p:attrName>
                                        </p:attrNameLst>
                                      </p:cBhvr>
                                      <p:to>
                                        <p:strVal val="visible"/>
                                      </p:to>
                                    </p:set>
                                    <p:animEffect transition="in" filter="fade">
                                      <p:cBhvr>
                                        <p:cTn id="33" dur="1000"/>
                                        <p:tgtEl>
                                          <p:spTgt spid="17">
                                            <p:txEl>
                                              <p:pRg st="4" end="4"/>
                                            </p:txEl>
                                          </p:spTgt>
                                        </p:tgtEl>
                                      </p:cBhvr>
                                    </p:animEffect>
                                    <p:anim calcmode="lin" valueType="num">
                                      <p:cBhvr>
                                        <p:cTn id="34"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7">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7">
                                            <p:txEl>
                                              <p:pRg st="5" end="5"/>
                                            </p:txEl>
                                          </p:spTgt>
                                        </p:tgtEl>
                                        <p:attrNameLst>
                                          <p:attrName>style.visibility</p:attrName>
                                        </p:attrNameLst>
                                      </p:cBhvr>
                                      <p:to>
                                        <p:strVal val="visible"/>
                                      </p:to>
                                    </p:set>
                                    <p:animEffect transition="in" filter="fade">
                                      <p:cBhvr>
                                        <p:cTn id="38" dur="1000"/>
                                        <p:tgtEl>
                                          <p:spTgt spid="17">
                                            <p:txEl>
                                              <p:pRg st="5" end="5"/>
                                            </p:txEl>
                                          </p:spTgt>
                                        </p:tgtEl>
                                      </p:cBhvr>
                                    </p:animEffect>
                                    <p:anim calcmode="lin" valueType="num">
                                      <p:cBhvr>
                                        <p:cTn id="39"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7">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7">
                                            <p:txEl>
                                              <p:pRg st="6" end="6"/>
                                            </p:txEl>
                                          </p:spTgt>
                                        </p:tgtEl>
                                        <p:attrNameLst>
                                          <p:attrName>style.visibility</p:attrName>
                                        </p:attrNameLst>
                                      </p:cBhvr>
                                      <p:to>
                                        <p:strVal val="visible"/>
                                      </p:to>
                                    </p:set>
                                    <p:animEffect transition="in" filter="fade">
                                      <p:cBhvr>
                                        <p:cTn id="43" dur="1000"/>
                                        <p:tgtEl>
                                          <p:spTgt spid="17">
                                            <p:txEl>
                                              <p:pRg st="6" end="6"/>
                                            </p:txEl>
                                          </p:spTgt>
                                        </p:tgtEl>
                                      </p:cBhvr>
                                    </p:animEffect>
                                    <p:anim calcmode="lin" valueType="num">
                                      <p:cBhvr>
                                        <p:cTn id="44"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7">
                                            <p:txEl>
                                              <p:pRg st="7" end="7"/>
                                            </p:txEl>
                                          </p:spTgt>
                                        </p:tgtEl>
                                        <p:attrNameLst>
                                          <p:attrName>style.visibility</p:attrName>
                                        </p:attrNameLst>
                                      </p:cBhvr>
                                      <p:to>
                                        <p:strVal val="visible"/>
                                      </p:to>
                                    </p:set>
                                    <p:animEffect transition="in" filter="fade">
                                      <p:cBhvr>
                                        <p:cTn id="48" dur="1000"/>
                                        <p:tgtEl>
                                          <p:spTgt spid="17">
                                            <p:txEl>
                                              <p:pRg st="7" end="7"/>
                                            </p:txEl>
                                          </p:spTgt>
                                        </p:tgtEl>
                                      </p:cBhvr>
                                    </p:animEffect>
                                    <p:anim calcmode="lin" valueType="num">
                                      <p:cBhvr>
                                        <p:cTn id="49"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7">
                                            <p:txEl>
                                              <p:pRg st="8" end="8"/>
                                            </p:txEl>
                                          </p:spTgt>
                                        </p:tgtEl>
                                        <p:attrNameLst>
                                          <p:attrName>style.visibility</p:attrName>
                                        </p:attrNameLst>
                                      </p:cBhvr>
                                      <p:to>
                                        <p:strVal val="visible"/>
                                      </p:to>
                                    </p:set>
                                    <p:animEffect transition="in" filter="fade">
                                      <p:cBhvr>
                                        <p:cTn id="55" dur="1000"/>
                                        <p:tgtEl>
                                          <p:spTgt spid="17">
                                            <p:txEl>
                                              <p:pRg st="8" end="8"/>
                                            </p:txEl>
                                          </p:spTgt>
                                        </p:tgtEl>
                                      </p:cBhvr>
                                    </p:animEffect>
                                    <p:anim calcmode="lin" valueType="num">
                                      <p:cBhvr>
                                        <p:cTn id="56"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7">
                                            <p:txEl>
                                              <p:pRg st="9" end="9"/>
                                            </p:txEl>
                                          </p:spTgt>
                                        </p:tgtEl>
                                        <p:attrNameLst>
                                          <p:attrName>style.visibility</p:attrName>
                                        </p:attrNameLst>
                                      </p:cBhvr>
                                      <p:to>
                                        <p:strVal val="visible"/>
                                      </p:to>
                                    </p:set>
                                    <p:animEffect transition="in" filter="fade">
                                      <p:cBhvr>
                                        <p:cTn id="62" dur="1000"/>
                                        <p:tgtEl>
                                          <p:spTgt spid="17">
                                            <p:txEl>
                                              <p:pRg st="9" end="9"/>
                                            </p:txEl>
                                          </p:spTgt>
                                        </p:tgtEl>
                                      </p:cBhvr>
                                    </p:animEffect>
                                    <p:anim calcmode="lin" valueType="num">
                                      <p:cBhvr>
                                        <p:cTn id="63" dur="1000" fill="hold"/>
                                        <p:tgtEl>
                                          <p:spTgt spid="17">
                                            <p:txEl>
                                              <p:pRg st="9" end="9"/>
                                            </p:txEl>
                                          </p:spTgt>
                                        </p:tgtEl>
                                        <p:attrNameLst>
                                          <p:attrName>ppt_x</p:attrName>
                                        </p:attrNameLst>
                                      </p:cBhvr>
                                      <p:tavLst>
                                        <p:tav tm="0">
                                          <p:val>
                                            <p:strVal val="#ppt_x"/>
                                          </p:val>
                                        </p:tav>
                                        <p:tav tm="100000">
                                          <p:val>
                                            <p:strVal val="#ppt_x"/>
                                          </p:val>
                                        </p:tav>
                                      </p:tavLst>
                                    </p:anim>
                                    <p:anim calcmode="lin" valueType="num">
                                      <p:cBhvr>
                                        <p:cTn id="64" dur="1000" fill="hold"/>
                                        <p:tgtEl>
                                          <p:spTgt spid="17">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7">
                                            <p:txEl>
                                              <p:pRg st="10" end="10"/>
                                            </p:txEl>
                                          </p:spTgt>
                                        </p:tgtEl>
                                        <p:attrNameLst>
                                          <p:attrName>style.visibility</p:attrName>
                                        </p:attrNameLst>
                                      </p:cBhvr>
                                      <p:to>
                                        <p:strVal val="visible"/>
                                      </p:to>
                                    </p:set>
                                    <p:animEffect transition="in" filter="fade">
                                      <p:cBhvr>
                                        <p:cTn id="69" dur="1000"/>
                                        <p:tgtEl>
                                          <p:spTgt spid="17">
                                            <p:txEl>
                                              <p:pRg st="10" end="10"/>
                                            </p:txEl>
                                          </p:spTgt>
                                        </p:tgtEl>
                                      </p:cBhvr>
                                    </p:animEffect>
                                    <p:anim calcmode="lin" valueType="num">
                                      <p:cBhvr>
                                        <p:cTn id="70" dur="1000" fill="hold"/>
                                        <p:tgtEl>
                                          <p:spTgt spid="17">
                                            <p:txEl>
                                              <p:pRg st="10" end="10"/>
                                            </p:txEl>
                                          </p:spTgt>
                                        </p:tgtEl>
                                        <p:attrNameLst>
                                          <p:attrName>ppt_x</p:attrName>
                                        </p:attrNameLst>
                                      </p:cBhvr>
                                      <p:tavLst>
                                        <p:tav tm="0">
                                          <p:val>
                                            <p:strVal val="#ppt_x"/>
                                          </p:val>
                                        </p:tav>
                                        <p:tav tm="100000">
                                          <p:val>
                                            <p:strVal val="#ppt_x"/>
                                          </p:val>
                                        </p:tav>
                                      </p:tavLst>
                                    </p:anim>
                                    <p:anim calcmode="lin" valueType="num">
                                      <p:cBhvr>
                                        <p:cTn id="71" dur="1000" fill="hold"/>
                                        <p:tgtEl>
                                          <p:spTgt spid="17">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17">
                                            <p:txEl>
                                              <p:pRg st="11" end="11"/>
                                            </p:txEl>
                                          </p:spTgt>
                                        </p:tgtEl>
                                        <p:attrNameLst>
                                          <p:attrName>style.visibility</p:attrName>
                                        </p:attrNameLst>
                                      </p:cBhvr>
                                      <p:to>
                                        <p:strVal val="visible"/>
                                      </p:to>
                                    </p:set>
                                    <p:animEffect transition="in" filter="fade">
                                      <p:cBhvr>
                                        <p:cTn id="76" dur="1000"/>
                                        <p:tgtEl>
                                          <p:spTgt spid="17">
                                            <p:txEl>
                                              <p:pRg st="11" end="11"/>
                                            </p:txEl>
                                          </p:spTgt>
                                        </p:tgtEl>
                                      </p:cBhvr>
                                    </p:animEffect>
                                    <p:anim calcmode="lin" valueType="num">
                                      <p:cBhvr>
                                        <p:cTn id="77" dur="1000" fill="hold"/>
                                        <p:tgtEl>
                                          <p:spTgt spid="17">
                                            <p:txEl>
                                              <p:pRg st="11" end="11"/>
                                            </p:txEl>
                                          </p:spTgt>
                                        </p:tgtEl>
                                        <p:attrNameLst>
                                          <p:attrName>ppt_x</p:attrName>
                                        </p:attrNameLst>
                                      </p:cBhvr>
                                      <p:tavLst>
                                        <p:tav tm="0">
                                          <p:val>
                                            <p:strVal val="#ppt_x"/>
                                          </p:val>
                                        </p:tav>
                                        <p:tav tm="100000">
                                          <p:val>
                                            <p:strVal val="#ppt_x"/>
                                          </p:val>
                                        </p:tav>
                                      </p:tavLst>
                                    </p:anim>
                                    <p:anim calcmode="lin" valueType="num">
                                      <p:cBhvr>
                                        <p:cTn id="78" dur="1000" fill="hold"/>
                                        <p:tgtEl>
                                          <p:spTgt spid="17">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17">
                                            <p:txEl>
                                              <p:pRg st="12" end="12"/>
                                            </p:txEl>
                                          </p:spTgt>
                                        </p:tgtEl>
                                        <p:attrNameLst>
                                          <p:attrName>style.visibility</p:attrName>
                                        </p:attrNameLst>
                                      </p:cBhvr>
                                      <p:to>
                                        <p:strVal val="visible"/>
                                      </p:to>
                                    </p:set>
                                    <p:animEffect transition="in" filter="fade">
                                      <p:cBhvr>
                                        <p:cTn id="83" dur="1000"/>
                                        <p:tgtEl>
                                          <p:spTgt spid="17">
                                            <p:txEl>
                                              <p:pRg st="12" end="12"/>
                                            </p:txEl>
                                          </p:spTgt>
                                        </p:tgtEl>
                                      </p:cBhvr>
                                    </p:animEffect>
                                    <p:anim calcmode="lin" valueType="num">
                                      <p:cBhvr>
                                        <p:cTn id="84" dur="1000" fill="hold"/>
                                        <p:tgtEl>
                                          <p:spTgt spid="17">
                                            <p:txEl>
                                              <p:pRg st="12" end="12"/>
                                            </p:txEl>
                                          </p:spTgt>
                                        </p:tgtEl>
                                        <p:attrNameLst>
                                          <p:attrName>ppt_x</p:attrName>
                                        </p:attrNameLst>
                                      </p:cBhvr>
                                      <p:tavLst>
                                        <p:tav tm="0">
                                          <p:val>
                                            <p:strVal val="#ppt_x"/>
                                          </p:val>
                                        </p:tav>
                                        <p:tav tm="100000">
                                          <p:val>
                                            <p:strVal val="#ppt_x"/>
                                          </p:val>
                                        </p:tav>
                                      </p:tavLst>
                                    </p:anim>
                                    <p:anim calcmode="lin" valueType="num">
                                      <p:cBhvr>
                                        <p:cTn id="85" dur="1000" fill="hold"/>
                                        <p:tgtEl>
                                          <p:spTgt spid="17">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17">
                                            <p:txEl>
                                              <p:pRg st="13" end="13"/>
                                            </p:txEl>
                                          </p:spTgt>
                                        </p:tgtEl>
                                        <p:attrNameLst>
                                          <p:attrName>style.visibility</p:attrName>
                                        </p:attrNameLst>
                                      </p:cBhvr>
                                      <p:to>
                                        <p:strVal val="visible"/>
                                      </p:to>
                                    </p:set>
                                    <p:animEffect transition="in" filter="fade">
                                      <p:cBhvr>
                                        <p:cTn id="90" dur="1000"/>
                                        <p:tgtEl>
                                          <p:spTgt spid="17">
                                            <p:txEl>
                                              <p:pRg st="13" end="13"/>
                                            </p:txEl>
                                          </p:spTgt>
                                        </p:tgtEl>
                                      </p:cBhvr>
                                    </p:animEffect>
                                    <p:anim calcmode="lin" valueType="num">
                                      <p:cBhvr>
                                        <p:cTn id="91" dur="1000" fill="hold"/>
                                        <p:tgtEl>
                                          <p:spTgt spid="17">
                                            <p:txEl>
                                              <p:pRg st="13" end="13"/>
                                            </p:txEl>
                                          </p:spTgt>
                                        </p:tgtEl>
                                        <p:attrNameLst>
                                          <p:attrName>ppt_x</p:attrName>
                                        </p:attrNameLst>
                                      </p:cBhvr>
                                      <p:tavLst>
                                        <p:tav tm="0">
                                          <p:val>
                                            <p:strVal val="#ppt_x"/>
                                          </p:val>
                                        </p:tav>
                                        <p:tav tm="100000">
                                          <p:val>
                                            <p:strVal val="#ppt_x"/>
                                          </p:val>
                                        </p:tav>
                                      </p:tavLst>
                                    </p:anim>
                                    <p:anim calcmode="lin" valueType="num">
                                      <p:cBhvr>
                                        <p:cTn id="92" dur="1000" fill="hold"/>
                                        <p:tgtEl>
                                          <p:spTgt spid="17">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48002A-CD8F-460C-B7EF-207851E25E6C}"/>
              </a:ext>
            </a:extLst>
          </p:cNvPr>
          <p:cNvGrpSpPr/>
          <p:nvPr/>
        </p:nvGrpSpPr>
        <p:grpSpPr>
          <a:xfrm>
            <a:off x="5817498" y="2386807"/>
            <a:ext cx="2400300" cy="1042988"/>
            <a:chOff x="7528064" y="3182409"/>
            <a:chExt cx="3200400" cy="1390650"/>
          </a:xfrm>
        </p:grpSpPr>
        <p:sp>
          <p:nvSpPr>
            <p:cNvPr id="18" name="Rectangle 17">
              <a:extLst>
                <a:ext uri="{FF2B5EF4-FFF2-40B4-BE49-F238E27FC236}">
                  <a16:creationId xmlns:a16="http://schemas.microsoft.com/office/drawing/2014/main" id="{0AF14BA4-17D0-493B-9F01-CDD29CBEDAAC}"/>
                </a:ext>
              </a:extLst>
            </p:cNvPr>
            <p:cNvSpPr/>
            <p:nvPr/>
          </p:nvSpPr>
          <p:spPr>
            <a:xfrm>
              <a:off x="7528064" y="3191934"/>
              <a:ext cx="32004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026" name="Picture 2" descr="http://img-prod-cms-rt-microsoft-com.akamaized.net/cms/api/am/imageFileData/RE1B7aS?ver=1379">
              <a:extLst>
                <a:ext uri="{FF2B5EF4-FFF2-40B4-BE49-F238E27FC236}">
                  <a16:creationId xmlns:a16="http://schemas.microsoft.com/office/drawing/2014/main" id="{61645F5E-BAB0-4687-9C65-E67A79E2985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432939" y="3182409"/>
              <a:ext cx="1390650" cy="13906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05DB1225-D806-4696-A329-B7CFBE12D069}"/>
              </a:ext>
            </a:extLst>
          </p:cNvPr>
          <p:cNvGrpSpPr/>
          <p:nvPr/>
        </p:nvGrpSpPr>
        <p:grpSpPr>
          <a:xfrm>
            <a:off x="926202" y="3461693"/>
            <a:ext cx="2400300" cy="1042988"/>
            <a:chOff x="1463536" y="4615591"/>
            <a:chExt cx="3200400" cy="1390650"/>
          </a:xfrm>
        </p:grpSpPr>
        <p:sp>
          <p:nvSpPr>
            <p:cNvPr id="19" name="Rectangle 18">
              <a:extLst>
                <a:ext uri="{FF2B5EF4-FFF2-40B4-BE49-F238E27FC236}">
                  <a16:creationId xmlns:a16="http://schemas.microsoft.com/office/drawing/2014/main" id="{815C6ABE-670B-4F48-B46A-DB8A1AA853CD}"/>
                </a:ext>
              </a:extLst>
            </p:cNvPr>
            <p:cNvSpPr/>
            <p:nvPr/>
          </p:nvSpPr>
          <p:spPr>
            <a:xfrm>
              <a:off x="1463536" y="4625116"/>
              <a:ext cx="32004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028" name="Picture 4" descr="http://img-prod-cms-rt-microsoft-com.akamaized.net/cms/api/am/imageFileData/RE1B1Zo?ver=c105">
              <a:extLst>
                <a:ext uri="{FF2B5EF4-FFF2-40B4-BE49-F238E27FC236}">
                  <a16:creationId xmlns:a16="http://schemas.microsoft.com/office/drawing/2014/main" id="{0854E8FC-2902-4E71-9FA3-D1F0B7E7678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68411" y="4615591"/>
              <a:ext cx="1390650" cy="13906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C7C1832A-5628-4BBD-8CBC-BDFEC2C7E5A1}"/>
              </a:ext>
            </a:extLst>
          </p:cNvPr>
          <p:cNvGrpSpPr/>
          <p:nvPr/>
        </p:nvGrpSpPr>
        <p:grpSpPr>
          <a:xfrm>
            <a:off x="3371850" y="2386807"/>
            <a:ext cx="2400300" cy="1042988"/>
            <a:chOff x="4724400" y="3182409"/>
            <a:chExt cx="3200400" cy="1390650"/>
          </a:xfrm>
        </p:grpSpPr>
        <p:sp>
          <p:nvSpPr>
            <p:cNvPr id="17" name="Rectangle 16">
              <a:extLst>
                <a:ext uri="{FF2B5EF4-FFF2-40B4-BE49-F238E27FC236}">
                  <a16:creationId xmlns:a16="http://schemas.microsoft.com/office/drawing/2014/main" id="{E1069481-EC94-42A6-9025-A128D2752DE2}"/>
                </a:ext>
              </a:extLst>
            </p:cNvPr>
            <p:cNvSpPr/>
            <p:nvPr/>
          </p:nvSpPr>
          <p:spPr>
            <a:xfrm>
              <a:off x="4724400" y="3191934"/>
              <a:ext cx="32004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030" name="Picture 6" descr="http://img-prod-cms-rt-microsoft-com.akamaized.net/cms/api/am/imageFileData/RE1B7aX?ver=9ffa">
              <a:extLst>
                <a:ext uri="{FF2B5EF4-FFF2-40B4-BE49-F238E27FC236}">
                  <a16:creationId xmlns:a16="http://schemas.microsoft.com/office/drawing/2014/main" id="{8FE5DACA-70EC-4E1D-BFE8-72F06ADDE59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29275" y="3182409"/>
              <a:ext cx="1390650" cy="13906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7489B3C0-5DA5-478F-B101-CC7C271563F1}"/>
              </a:ext>
            </a:extLst>
          </p:cNvPr>
          <p:cNvGrpSpPr/>
          <p:nvPr/>
        </p:nvGrpSpPr>
        <p:grpSpPr>
          <a:xfrm>
            <a:off x="926202" y="2386807"/>
            <a:ext cx="2400300" cy="1042988"/>
            <a:chOff x="1463536" y="3182409"/>
            <a:chExt cx="3200400" cy="1390650"/>
          </a:xfrm>
        </p:grpSpPr>
        <p:sp>
          <p:nvSpPr>
            <p:cNvPr id="16" name="Rectangle 15">
              <a:extLst>
                <a:ext uri="{FF2B5EF4-FFF2-40B4-BE49-F238E27FC236}">
                  <a16:creationId xmlns:a16="http://schemas.microsoft.com/office/drawing/2014/main" id="{5BD1B1FE-E997-43A6-9416-2BF6CF767DF9}"/>
                </a:ext>
              </a:extLst>
            </p:cNvPr>
            <p:cNvSpPr/>
            <p:nvPr/>
          </p:nvSpPr>
          <p:spPr>
            <a:xfrm>
              <a:off x="1463536" y="3191934"/>
              <a:ext cx="32004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032" name="Picture 8" descr="http://img-prod-cms-rt-microsoft-com.akamaized.net/cms/api/am/imageFileData/RE1B7aQ?ver=d0ba">
              <a:extLst>
                <a:ext uri="{FF2B5EF4-FFF2-40B4-BE49-F238E27FC236}">
                  <a16:creationId xmlns:a16="http://schemas.microsoft.com/office/drawing/2014/main" id="{D59DB8A7-7AF8-4DA8-969B-C22A05F2C4D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368411" y="3182409"/>
              <a:ext cx="1390650" cy="13906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A4B6915D-BC3A-41BA-A8AC-B49F4E17944A}"/>
              </a:ext>
            </a:extLst>
          </p:cNvPr>
          <p:cNvGrpSpPr/>
          <p:nvPr/>
        </p:nvGrpSpPr>
        <p:grpSpPr>
          <a:xfrm>
            <a:off x="5817498" y="1304776"/>
            <a:ext cx="2400300" cy="1042988"/>
            <a:chOff x="7528064" y="1749227"/>
            <a:chExt cx="3200400" cy="1390650"/>
          </a:xfrm>
        </p:grpSpPr>
        <p:sp>
          <p:nvSpPr>
            <p:cNvPr id="15" name="Rectangle 14">
              <a:extLst>
                <a:ext uri="{FF2B5EF4-FFF2-40B4-BE49-F238E27FC236}">
                  <a16:creationId xmlns:a16="http://schemas.microsoft.com/office/drawing/2014/main" id="{26AA6936-8C89-4184-BC32-785AC5B1F001}"/>
                </a:ext>
              </a:extLst>
            </p:cNvPr>
            <p:cNvSpPr/>
            <p:nvPr/>
          </p:nvSpPr>
          <p:spPr>
            <a:xfrm>
              <a:off x="7528064" y="1768277"/>
              <a:ext cx="32004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034" name="Picture 10" descr="http://img-prod-cms-rt-microsoft-com.akamaized.net/cms/api/am/imageFileData/RE1B1Zk?ver=a5a7">
              <a:extLst>
                <a:ext uri="{FF2B5EF4-FFF2-40B4-BE49-F238E27FC236}">
                  <a16:creationId xmlns:a16="http://schemas.microsoft.com/office/drawing/2014/main" id="{DFE408C5-E4BD-4537-BCC9-959E1351F6E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432939" y="1749227"/>
              <a:ext cx="1390650" cy="13906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34A188BA-C6FD-411B-B6FA-D7B59A41D03E}"/>
              </a:ext>
            </a:extLst>
          </p:cNvPr>
          <p:cNvGrpSpPr/>
          <p:nvPr/>
        </p:nvGrpSpPr>
        <p:grpSpPr>
          <a:xfrm>
            <a:off x="3371850" y="1311920"/>
            <a:ext cx="2400300" cy="1042988"/>
            <a:chOff x="4724400" y="1749227"/>
            <a:chExt cx="3200400" cy="1390650"/>
          </a:xfrm>
        </p:grpSpPr>
        <p:sp>
          <p:nvSpPr>
            <p:cNvPr id="14" name="Rectangle 13">
              <a:extLst>
                <a:ext uri="{FF2B5EF4-FFF2-40B4-BE49-F238E27FC236}">
                  <a16:creationId xmlns:a16="http://schemas.microsoft.com/office/drawing/2014/main" id="{8E70A2EC-B9EC-4B6A-A728-894E5B12DBB4}"/>
                </a:ext>
              </a:extLst>
            </p:cNvPr>
            <p:cNvSpPr/>
            <p:nvPr/>
          </p:nvSpPr>
          <p:spPr>
            <a:xfrm>
              <a:off x="4724400" y="1758752"/>
              <a:ext cx="32004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036" name="Picture 12" descr="https://img-prod-cms-rt-microsoft-com.akamaized.net/cms/api/am/imageFileData/RE1D2tP?ver=31e8">
              <a:extLst>
                <a:ext uri="{FF2B5EF4-FFF2-40B4-BE49-F238E27FC236}">
                  <a16:creationId xmlns:a16="http://schemas.microsoft.com/office/drawing/2014/main" id="{BE07740D-3C19-4F8D-8BE9-454C2491765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629275" y="1749227"/>
              <a:ext cx="1390650" cy="13906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9DBD10ED-8153-4030-91A7-336A519111FF}"/>
              </a:ext>
            </a:extLst>
          </p:cNvPr>
          <p:cNvGrpSpPr/>
          <p:nvPr/>
        </p:nvGrpSpPr>
        <p:grpSpPr>
          <a:xfrm>
            <a:off x="926202" y="1311920"/>
            <a:ext cx="2400300" cy="1042988"/>
            <a:chOff x="1463536" y="1749227"/>
            <a:chExt cx="3200400" cy="1390650"/>
          </a:xfrm>
        </p:grpSpPr>
        <p:sp>
          <p:nvSpPr>
            <p:cNvPr id="5" name="Rectangle 4">
              <a:extLst>
                <a:ext uri="{FF2B5EF4-FFF2-40B4-BE49-F238E27FC236}">
                  <a16:creationId xmlns:a16="http://schemas.microsoft.com/office/drawing/2014/main" id="{632EE344-0465-4FFE-BABE-90907D5D2230}"/>
                </a:ext>
              </a:extLst>
            </p:cNvPr>
            <p:cNvSpPr/>
            <p:nvPr/>
          </p:nvSpPr>
          <p:spPr>
            <a:xfrm>
              <a:off x="1463536" y="1758752"/>
              <a:ext cx="32004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038" name="Picture 14" descr="http://img-prod-cms-rt-microsoft-com.akamaized.net/cms/api/am/imageFileData/RE1B1Zh">
              <a:extLst>
                <a:ext uri="{FF2B5EF4-FFF2-40B4-BE49-F238E27FC236}">
                  <a16:creationId xmlns:a16="http://schemas.microsoft.com/office/drawing/2014/main" id="{A8D219AB-DE3D-4CCD-BA91-63772E59461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368411" y="1749227"/>
              <a:ext cx="1390650" cy="1390650"/>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Rectangle 26">
            <a:extLst>
              <a:ext uri="{FF2B5EF4-FFF2-40B4-BE49-F238E27FC236}">
                <a16:creationId xmlns:a16="http://schemas.microsoft.com/office/drawing/2014/main" id="{248EDB0A-9796-4664-8FFF-584C626FF82E}"/>
              </a:ext>
            </a:extLst>
          </p:cNvPr>
          <p:cNvSpPr/>
          <p:nvPr/>
        </p:nvSpPr>
        <p:spPr>
          <a:xfrm>
            <a:off x="3371850" y="3468837"/>
            <a:ext cx="4845948" cy="1028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3" name="TextBox 12">
            <a:extLst>
              <a:ext uri="{FF2B5EF4-FFF2-40B4-BE49-F238E27FC236}">
                <a16:creationId xmlns:a16="http://schemas.microsoft.com/office/drawing/2014/main" id="{D91462BC-C0D3-46A6-B1CE-836C89A03A57}"/>
              </a:ext>
            </a:extLst>
          </p:cNvPr>
          <p:cNvSpPr txBox="1"/>
          <p:nvPr/>
        </p:nvSpPr>
        <p:spPr>
          <a:xfrm>
            <a:off x="503249" y="439109"/>
            <a:ext cx="5604676" cy="438582"/>
          </a:xfrm>
          <a:prstGeom prst="rect">
            <a:avLst/>
          </a:prstGeom>
          <a:noFill/>
        </p:spPr>
        <p:txBody>
          <a:bodyPr wrap="none" rtlCol="0">
            <a:spAutoFit/>
          </a:bodyPr>
          <a:lstStyle/>
          <a:p>
            <a:pPr defTabSz="685800">
              <a:defRPr/>
            </a:pPr>
            <a:r>
              <a:rPr lang="en-US" sz="2250" dirty="0">
                <a:solidFill>
                  <a:prstClr val="white"/>
                </a:solidFill>
                <a:latin typeface="Segoe UI" panose="020B0502040204020203" pitchFamily="34" charset="0"/>
                <a:cs typeface="Segoe UI" panose="020B0502040204020203" pitchFamily="34" charset="0"/>
              </a:rPr>
              <a:t>Vendor offers available for your datacenter</a:t>
            </a:r>
          </a:p>
        </p:txBody>
      </p:sp>
      <p:sp>
        <p:nvSpPr>
          <p:cNvPr id="4" name="Rectangle 3">
            <a:extLst>
              <a:ext uri="{FF2B5EF4-FFF2-40B4-BE49-F238E27FC236}">
                <a16:creationId xmlns:a16="http://schemas.microsoft.com/office/drawing/2014/main" id="{A593C800-5D68-4F56-963C-58C0988C2742}"/>
              </a:ext>
            </a:extLst>
          </p:cNvPr>
          <p:cNvSpPr/>
          <p:nvPr/>
        </p:nvSpPr>
        <p:spPr>
          <a:xfrm>
            <a:off x="4849356" y="3775438"/>
            <a:ext cx="1890937" cy="438582"/>
          </a:xfrm>
          <a:prstGeom prst="rect">
            <a:avLst/>
          </a:prstGeom>
        </p:spPr>
        <p:txBody>
          <a:bodyPr wrap="square">
            <a:spAutoFit/>
          </a:bodyPr>
          <a:lstStyle/>
          <a:p>
            <a:pPr algn="ctr" defTabSz="685800"/>
            <a:r>
              <a:rPr lang="en-US" sz="1125" dirty="0">
                <a:solidFill>
                  <a:prstClr val="black">
                    <a:lumMod val="75000"/>
                    <a:lumOff val="25000"/>
                  </a:prstClr>
                </a:solidFill>
                <a:latin typeface="Segoe UI" panose="020B0502040204020203" pitchFamily="34" charset="0"/>
                <a:cs typeface="Segoe UI" panose="020B0502040204020203" pitchFamily="34" charset="0"/>
              </a:rPr>
              <a:t>New vendors joining the program all the time</a:t>
            </a:r>
          </a:p>
        </p:txBody>
      </p:sp>
      <p:pic>
        <p:nvPicPr>
          <p:cNvPr id="37" name="Graphic 36" descr="Add">
            <a:extLst>
              <a:ext uri="{FF2B5EF4-FFF2-40B4-BE49-F238E27FC236}">
                <a16:creationId xmlns:a16="http://schemas.microsoft.com/office/drawing/2014/main" id="{9DA3F390-0691-424F-A896-694C6ACE4507}"/>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434840" y="3846027"/>
            <a:ext cx="274320" cy="274320"/>
          </a:xfrm>
          <a:prstGeom prst="rect">
            <a:avLst/>
          </a:prstGeom>
        </p:spPr>
      </p:pic>
    </p:spTree>
    <p:extLst>
      <p:ext uri="{BB962C8B-B14F-4D97-AF65-F5344CB8AC3E}">
        <p14:creationId xmlns:p14="http://schemas.microsoft.com/office/powerpoint/2010/main" val="172049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Plassholder for tekst 2">
            <a:extLst>
              <a:ext uri="{FF2B5EF4-FFF2-40B4-BE49-F238E27FC236}">
                <a16:creationId xmlns:a16="http://schemas.microsoft.com/office/drawing/2014/main" id="{9ABBF22C-9114-486B-BD67-341E979EA40C}"/>
              </a:ext>
            </a:extLst>
          </p:cNvPr>
          <p:cNvSpPr txBox="1">
            <a:spLocks/>
          </p:cNvSpPr>
          <p:nvPr/>
        </p:nvSpPr>
        <p:spPr>
          <a:xfrm>
            <a:off x="395536" y="843558"/>
            <a:ext cx="8229600" cy="2663825"/>
          </a:xfrm>
          <a:prstGeom prst="rect">
            <a:avLst/>
          </a:prstGeom>
        </p:spPr>
        <p:txBody>
          <a:bodyPr>
            <a:normAutofit/>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t>Technically </a:t>
            </a:r>
            <a:r>
              <a:rPr lang="en-US" sz="1800" dirty="0" err="1"/>
              <a:t>RoCE</a:t>
            </a:r>
            <a:r>
              <a:rPr lang="en-US" sz="1800" dirty="0"/>
              <a:t> requires a switch that supports DCB, PFC and ETS. Normal </a:t>
            </a:r>
            <a:r>
              <a:rPr lang="en-US" sz="1800" dirty="0" err="1"/>
              <a:t>etherpause</a:t>
            </a:r>
            <a:r>
              <a:rPr lang="en-US" sz="1800" dirty="0"/>
              <a:t> is not enough</a:t>
            </a:r>
          </a:p>
          <a:p>
            <a:pPr lvl="1"/>
            <a:r>
              <a:rPr lang="en-US" dirty="0"/>
              <a:t>Switch need to support </a:t>
            </a:r>
            <a:r>
              <a:rPr lang="en-US" dirty="0" err="1"/>
              <a:t>mLAG</a:t>
            </a:r>
            <a:r>
              <a:rPr lang="en-US" dirty="0"/>
              <a:t> or </a:t>
            </a:r>
            <a:r>
              <a:rPr lang="en-US" dirty="0" err="1"/>
              <a:t>vLAG</a:t>
            </a:r>
            <a:endParaRPr lang="en-US" dirty="0"/>
          </a:p>
          <a:p>
            <a:pPr lvl="1"/>
            <a:r>
              <a:rPr lang="en-US" dirty="0"/>
              <a:t>Dell S or Z series switches, easy to configure</a:t>
            </a:r>
          </a:p>
          <a:p>
            <a:pPr lvl="1"/>
            <a:r>
              <a:rPr lang="en-US" dirty="0"/>
              <a:t>Mellanox</a:t>
            </a:r>
          </a:p>
          <a:p>
            <a:pPr lvl="1"/>
            <a:r>
              <a:rPr lang="en-US" dirty="0"/>
              <a:t>Cisco Nexus 5000 series and above</a:t>
            </a:r>
          </a:p>
          <a:p>
            <a:pPr lvl="1"/>
            <a:r>
              <a:rPr lang="en-US" dirty="0"/>
              <a:t>Lenovo Rack Switches</a:t>
            </a:r>
          </a:p>
          <a:p>
            <a:pPr lvl="1"/>
            <a:r>
              <a:rPr lang="en-US" dirty="0"/>
              <a:t>HPE </a:t>
            </a:r>
            <a:r>
              <a:rPr lang="en-US" dirty="0" err="1"/>
              <a:t>FlexFabric</a:t>
            </a:r>
            <a:r>
              <a:rPr lang="en-US" dirty="0"/>
              <a:t> 5700 and 5900</a:t>
            </a:r>
          </a:p>
          <a:p>
            <a:pPr lvl="1"/>
            <a:endParaRPr lang="en-US" dirty="0"/>
          </a:p>
          <a:p>
            <a:endParaRPr lang="nb-NO" dirty="0"/>
          </a:p>
        </p:txBody>
      </p:sp>
      <p:sp>
        <p:nvSpPr>
          <p:cNvPr id="5" name="Tittel 1">
            <a:extLst>
              <a:ext uri="{FF2B5EF4-FFF2-40B4-BE49-F238E27FC236}">
                <a16:creationId xmlns:a16="http://schemas.microsoft.com/office/drawing/2014/main" id="{13737815-9734-4080-809C-A8887DBE76FA}"/>
              </a:ext>
            </a:extLst>
          </p:cNvPr>
          <p:cNvSpPr txBox="1">
            <a:spLocks/>
          </p:cNvSpPr>
          <p:nvPr/>
        </p:nvSpPr>
        <p:spPr>
          <a:xfrm>
            <a:off x="2195736" y="195486"/>
            <a:ext cx="4114800" cy="576064"/>
          </a:xfrm>
          <a:prstGeom prst="rect">
            <a:avLst/>
          </a:prstGeom>
        </p:spPr>
        <p:txBody>
          <a:bodyPr/>
          <a:lstStyle>
            <a:lvl1pPr algn="l" defTabSz="457200" rtl="0" eaLnBrk="1" latinLnBrk="0" hangingPunct="1">
              <a:spcBef>
                <a:spcPct val="0"/>
              </a:spcBef>
              <a:buNone/>
              <a:defRPr sz="3200" kern="1200">
                <a:solidFill>
                  <a:schemeClr val="tx1"/>
                </a:solidFill>
                <a:latin typeface="Museo Sans 100"/>
                <a:ea typeface="+mj-ea"/>
                <a:cs typeface="Museo Sans 100"/>
              </a:defRPr>
            </a:lvl1pPr>
          </a:lstStyle>
          <a:p>
            <a:pPr algn="ctr"/>
            <a:r>
              <a:rPr lang="en-US" dirty="0"/>
              <a:t>Switches</a:t>
            </a:r>
            <a:endParaRPr lang="nb-NO" dirty="0"/>
          </a:p>
        </p:txBody>
      </p:sp>
      <p:pic>
        <p:nvPicPr>
          <p:cNvPr id="2" name="Picture 1">
            <a:extLst>
              <a:ext uri="{FF2B5EF4-FFF2-40B4-BE49-F238E27FC236}">
                <a16:creationId xmlns:a16="http://schemas.microsoft.com/office/drawing/2014/main" id="{357A560C-42EC-4FC2-B766-6D16352A0E86}"/>
              </a:ext>
            </a:extLst>
          </p:cNvPr>
          <p:cNvPicPr>
            <a:picLocks noChangeAspect="1"/>
          </p:cNvPicPr>
          <p:nvPr/>
        </p:nvPicPr>
        <p:blipFill>
          <a:blip r:embed="rId3"/>
          <a:stretch>
            <a:fillRect/>
          </a:stretch>
        </p:blipFill>
        <p:spPr>
          <a:xfrm>
            <a:off x="899592" y="1131590"/>
            <a:ext cx="4392488" cy="2952750"/>
          </a:xfrm>
          <a:prstGeom prst="rect">
            <a:avLst/>
          </a:prstGeom>
        </p:spPr>
      </p:pic>
    </p:spTree>
    <p:extLst>
      <p:ext uri="{BB962C8B-B14F-4D97-AF65-F5344CB8AC3E}">
        <p14:creationId xmlns:p14="http://schemas.microsoft.com/office/powerpoint/2010/main" val="250289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Agenda</a:t>
            </a:r>
            <a:endParaRPr lang="nb-NO" dirty="0"/>
          </a:p>
        </p:txBody>
      </p:sp>
      <p:sp>
        <p:nvSpPr>
          <p:cNvPr id="3" name="Plassholder for tekst 2"/>
          <p:cNvSpPr>
            <a:spLocks noGrp="1"/>
          </p:cNvSpPr>
          <p:nvPr>
            <p:ph type="body" sz="quarter" idx="10"/>
          </p:nvPr>
        </p:nvSpPr>
        <p:spPr/>
        <p:txBody>
          <a:bodyPr>
            <a:normAutofit fontScale="92500" lnSpcReduction="20000"/>
          </a:bodyPr>
          <a:lstStyle/>
          <a:p>
            <a:r>
              <a:rPr lang="en-US" dirty="0"/>
              <a:t>What is Storage Spaces Direct (S2D)</a:t>
            </a:r>
          </a:p>
          <a:p>
            <a:r>
              <a:rPr lang="en-US" dirty="0"/>
              <a:t>Deploying Storage Spaces Direct</a:t>
            </a:r>
          </a:p>
          <a:p>
            <a:r>
              <a:rPr lang="en-US" dirty="0"/>
              <a:t>Performance</a:t>
            </a:r>
          </a:p>
          <a:p>
            <a:r>
              <a:rPr lang="en-US" dirty="0"/>
              <a:t>Patching and servicing your S2D deployment</a:t>
            </a:r>
          </a:p>
          <a:p>
            <a:r>
              <a:rPr lang="en-US" dirty="0"/>
              <a:t>Monitoring S2D </a:t>
            </a:r>
          </a:p>
          <a:p>
            <a:r>
              <a:rPr lang="en-US" dirty="0"/>
              <a:t>Troubleshooting S2D</a:t>
            </a:r>
          </a:p>
          <a:p>
            <a:r>
              <a:rPr lang="en-US" dirty="0"/>
              <a:t>My DIY S2D Home Lab</a:t>
            </a:r>
          </a:p>
          <a:p>
            <a:r>
              <a:rPr lang="en-US" dirty="0"/>
              <a:t>Windows Server 2016 1803 for S2D</a:t>
            </a:r>
          </a:p>
          <a:p>
            <a:r>
              <a:rPr lang="en-US" dirty="0"/>
              <a:t>Get Involved</a:t>
            </a:r>
          </a:p>
          <a:p>
            <a:endParaRPr lang="nb-NO" dirty="0"/>
          </a:p>
        </p:txBody>
      </p:sp>
    </p:spTree>
    <p:extLst>
      <p:ext uri="{BB962C8B-B14F-4D97-AF65-F5344CB8AC3E}">
        <p14:creationId xmlns:p14="http://schemas.microsoft.com/office/powerpoint/2010/main" val="1851067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Plassholder for tekst 2">
            <a:extLst>
              <a:ext uri="{FF2B5EF4-FFF2-40B4-BE49-F238E27FC236}">
                <a16:creationId xmlns:a16="http://schemas.microsoft.com/office/drawing/2014/main" id="{9ABBF22C-9114-486B-BD67-341E979EA40C}"/>
              </a:ext>
            </a:extLst>
          </p:cNvPr>
          <p:cNvSpPr txBox="1">
            <a:spLocks/>
          </p:cNvSpPr>
          <p:nvPr/>
        </p:nvSpPr>
        <p:spPr>
          <a:xfrm>
            <a:off x="395536" y="843558"/>
            <a:ext cx="8229600" cy="2663825"/>
          </a:xfrm>
          <a:prstGeom prst="rect">
            <a:avLst/>
          </a:prstGeom>
        </p:spPr>
        <p:txBody>
          <a:bodyPr>
            <a:normAutofit/>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iWarp</a:t>
            </a:r>
            <a:endParaRPr lang="en-US" dirty="0"/>
          </a:p>
          <a:p>
            <a:pPr lvl="1"/>
            <a:r>
              <a:rPr lang="en-US" dirty="0"/>
              <a:t>Does not require PFC but it’s recommended, but do require DCB</a:t>
            </a:r>
          </a:p>
          <a:p>
            <a:pPr lvl="1"/>
            <a:r>
              <a:rPr lang="en-US" dirty="0"/>
              <a:t>Can use any switch without PFC</a:t>
            </a:r>
          </a:p>
          <a:p>
            <a:pPr lvl="1"/>
            <a:r>
              <a:rPr lang="en-US" dirty="0"/>
              <a:t>For PFC I would use same switches as </a:t>
            </a:r>
            <a:r>
              <a:rPr lang="en-US" dirty="0" err="1"/>
              <a:t>RoCE</a:t>
            </a:r>
            <a:endParaRPr lang="en-US" dirty="0"/>
          </a:p>
          <a:p>
            <a:pPr lvl="1"/>
            <a:endParaRPr lang="en-US" dirty="0"/>
          </a:p>
          <a:p>
            <a:endParaRPr lang="nb-NO" dirty="0"/>
          </a:p>
        </p:txBody>
      </p:sp>
      <p:sp>
        <p:nvSpPr>
          <p:cNvPr id="5" name="Tittel 1">
            <a:extLst>
              <a:ext uri="{FF2B5EF4-FFF2-40B4-BE49-F238E27FC236}">
                <a16:creationId xmlns:a16="http://schemas.microsoft.com/office/drawing/2014/main" id="{13737815-9734-4080-809C-A8887DBE76FA}"/>
              </a:ext>
            </a:extLst>
          </p:cNvPr>
          <p:cNvSpPr txBox="1">
            <a:spLocks/>
          </p:cNvSpPr>
          <p:nvPr/>
        </p:nvSpPr>
        <p:spPr>
          <a:xfrm>
            <a:off x="2195736" y="195486"/>
            <a:ext cx="4114800" cy="576064"/>
          </a:xfrm>
          <a:prstGeom prst="rect">
            <a:avLst/>
          </a:prstGeom>
        </p:spPr>
        <p:txBody>
          <a:bodyPr/>
          <a:lstStyle>
            <a:lvl1pPr algn="l" defTabSz="457200" rtl="0" eaLnBrk="1" latinLnBrk="0" hangingPunct="1">
              <a:spcBef>
                <a:spcPct val="0"/>
              </a:spcBef>
              <a:buNone/>
              <a:defRPr sz="3200" kern="1200">
                <a:solidFill>
                  <a:schemeClr val="tx1"/>
                </a:solidFill>
                <a:latin typeface="Museo Sans 100"/>
                <a:ea typeface="+mj-ea"/>
                <a:cs typeface="Museo Sans 100"/>
              </a:defRPr>
            </a:lvl1pPr>
          </a:lstStyle>
          <a:p>
            <a:pPr algn="ctr"/>
            <a:r>
              <a:rPr lang="en-US" dirty="0"/>
              <a:t>Switches</a:t>
            </a:r>
            <a:endParaRPr lang="nb-NO" dirty="0"/>
          </a:p>
        </p:txBody>
      </p:sp>
    </p:spTree>
    <p:extLst>
      <p:ext uri="{BB962C8B-B14F-4D97-AF65-F5344CB8AC3E}">
        <p14:creationId xmlns:p14="http://schemas.microsoft.com/office/powerpoint/2010/main" val="564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Plassholder for tekst 2">
            <a:extLst>
              <a:ext uri="{FF2B5EF4-FFF2-40B4-BE49-F238E27FC236}">
                <a16:creationId xmlns:a16="http://schemas.microsoft.com/office/drawing/2014/main" id="{9ABBF22C-9114-486B-BD67-341E979EA40C}"/>
              </a:ext>
            </a:extLst>
          </p:cNvPr>
          <p:cNvSpPr txBox="1">
            <a:spLocks/>
          </p:cNvSpPr>
          <p:nvPr/>
        </p:nvSpPr>
        <p:spPr>
          <a:xfrm>
            <a:off x="395536" y="843558"/>
            <a:ext cx="8229600" cy="3600400"/>
          </a:xfrm>
          <a:prstGeom prst="rect">
            <a:avLst/>
          </a:prstGeom>
        </p:spPr>
        <p:txBody>
          <a:bodyPr>
            <a:normAutofit/>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t>   What do I need on the servers</a:t>
            </a:r>
          </a:p>
          <a:p>
            <a:pPr lvl="1"/>
            <a:r>
              <a:rPr lang="en-US" sz="1600" dirty="0"/>
              <a:t>Fully Patched</a:t>
            </a:r>
          </a:p>
          <a:p>
            <a:pPr lvl="1"/>
            <a:r>
              <a:rPr lang="en-US" sz="1600" dirty="0"/>
              <a:t>All firmware and drivers Up to date, check your vendors approved list</a:t>
            </a:r>
          </a:p>
          <a:p>
            <a:pPr lvl="1"/>
            <a:r>
              <a:rPr lang="en-US" sz="1600" dirty="0"/>
              <a:t>Domain Joined</a:t>
            </a:r>
          </a:p>
          <a:p>
            <a:pPr lvl="1"/>
            <a:r>
              <a:rPr lang="en-US" sz="1600" dirty="0"/>
              <a:t>Firewalls rules open or off</a:t>
            </a:r>
          </a:p>
          <a:p>
            <a:pPr marL="0" indent="0">
              <a:buNone/>
            </a:pPr>
            <a:r>
              <a:rPr lang="en-US" sz="1800" dirty="0"/>
              <a:t>   Windows Features</a:t>
            </a:r>
            <a:endParaRPr lang="en-US" sz="1600" dirty="0"/>
          </a:p>
          <a:p>
            <a:pPr lvl="1"/>
            <a:r>
              <a:rPr lang="en-US" sz="1600" dirty="0"/>
              <a:t>Failover Clustering</a:t>
            </a:r>
          </a:p>
          <a:p>
            <a:pPr lvl="1"/>
            <a:r>
              <a:rPr lang="en-US" sz="1600" dirty="0"/>
              <a:t>Hyper-V </a:t>
            </a:r>
          </a:p>
          <a:p>
            <a:pPr lvl="1"/>
            <a:r>
              <a:rPr lang="en-US" sz="1600" dirty="0"/>
              <a:t>File-Services</a:t>
            </a:r>
          </a:p>
          <a:p>
            <a:pPr lvl="1"/>
            <a:r>
              <a:rPr lang="en-US" sz="1600" dirty="0"/>
              <a:t>Data Center Bridging</a:t>
            </a:r>
          </a:p>
          <a:p>
            <a:pPr lvl="1"/>
            <a:endParaRPr lang="en-US" dirty="0"/>
          </a:p>
          <a:p>
            <a:endParaRPr lang="nb-NO" dirty="0"/>
          </a:p>
        </p:txBody>
      </p:sp>
      <p:sp>
        <p:nvSpPr>
          <p:cNvPr id="5" name="Tittel 1">
            <a:extLst>
              <a:ext uri="{FF2B5EF4-FFF2-40B4-BE49-F238E27FC236}">
                <a16:creationId xmlns:a16="http://schemas.microsoft.com/office/drawing/2014/main" id="{13737815-9734-4080-809C-A8887DBE76FA}"/>
              </a:ext>
            </a:extLst>
          </p:cNvPr>
          <p:cNvSpPr txBox="1">
            <a:spLocks/>
          </p:cNvSpPr>
          <p:nvPr/>
        </p:nvSpPr>
        <p:spPr>
          <a:xfrm>
            <a:off x="1979712" y="195486"/>
            <a:ext cx="4114800" cy="576064"/>
          </a:xfrm>
          <a:prstGeom prst="rect">
            <a:avLst/>
          </a:prstGeom>
        </p:spPr>
        <p:txBody>
          <a:bodyPr/>
          <a:lstStyle>
            <a:lvl1pPr algn="l" defTabSz="457200" rtl="0" eaLnBrk="1" latinLnBrk="0" hangingPunct="1">
              <a:spcBef>
                <a:spcPct val="0"/>
              </a:spcBef>
              <a:buNone/>
              <a:defRPr sz="3200" kern="1200">
                <a:solidFill>
                  <a:schemeClr val="tx1"/>
                </a:solidFill>
                <a:latin typeface="Museo Sans 100"/>
                <a:ea typeface="+mj-ea"/>
                <a:cs typeface="Museo Sans 100"/>
              </a:defRPr>
            </a:lvl1pPr>
          </a:lstStyle>
          <a:p>
            <a:pPr algn="ctr"/>
            <a:r>
              <a:rPr lang="nb-NO" dirty="0"/>
              <a:t>Installing S2D</a:t>
            </a:r>
          </a:p>
        </p:txBody>
      </p:sp>
      <p:pic>
        <p:nvPicPr>
          <p:cNvPr id="2" name="Picture 1">
            <a:extLst>
              <a:ext uri="{FF2B5EF4-FFF2-40B4-BE49-F238E27FC236}">
                <a16:creationId xmlns:a16="http://schemas.microsoft.com/office/drawing/2014/main" id="{078E2D75-0986-4E16-883D-A833BA39BBDD}"/>
              </a:ext>
            </a:extLst>
          </p:cNvPr>
          <p:cNvPicPr>
            <a:picLocks noChangeAspect="1"/>
          </p:cNvPicPr>
          <p:nvPr/>
        </p:nvPicPr>
        <p:blipFill>
          <a:blip r:embed="rId3"/>
          <a:stretch>
            <a:fillRect/>
          </a:stretch>
        </p:blipFill>
        <p:spPr>
          <a:xfrm>
            <a:off x="1566862" y="1081087"/>
            <a:ext cx="6010275" cy="2981325"/>
          </a:xfrm>
          <a:prstGeom prst="rect">
            <a:avLst/>
          </a:prstGeom>
        </p:spPr>
      </p:pic>
    </p:spTree>
    <p:extLst>
      <p:ext uri="{BB962C8B-B14F-4D97-AF65-F5344CB8AC3E}">
        <p14:creationId xmlns:p14="http://schemas.microsoft.com/office/powerpoint/2010/main" val="307425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 calcmode="lin" valueType="num">
                                      <p:cBhvr additive="base">
                                        <p:cTn id="4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 calcmode="lin" valueType="num">
                                      <p:cBhvr additive="base">
                                        <p:cTn id="4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anim calcmode="lin" valueType="num">
                                      <p:cBhvr additive="base">
                                        <p:cTn id="5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p:cTn id="61" dur="500" fill="hold"/>
                                        <p:tgtEl>
                                          <p:spTgt spid="2"/>
                                        </p:tgtEl>
                                        <p:attrNameLst>
                                          <p:attrName>ppt_w</p:attrName>
                                        </p:attrNameLst>
                                      </p:cBhvr>
                                      <p:tavLst>
                                        <p:tav tm="0">
                                          <p:val>
                                            <p:fltVal val="0"/>
                                          </p:val>
                                        </p:tav>
                                        <p:tav tm="100000">
                                          <p:val>
                                            <p:strVal val="#ppt_w"/>
                                          </p:val>
                                        </p:tav>
                                      </p:tavLst>
                                    </p:anim>
                                    <p:anim calcmode="lin" valueType="num">
                                      <p:cBhvr>
                                        <p:cTn id="62" dur="500" fill="hold"/>
                                        <p:tgtEl>
                                          <p:spTgt spid="2"/>
                                        </p:tgtEl>
                                        <p:attrNameLst>
                                          <p:attrName>ppt_h</p:attrName>
                                        </p:attrNameLst>
                                      </p:cBhvr>
                                      <p:tavLst>
                                        <p:tav tm="0">
                                          <p:val>
                                            <p:fltVal val="0"/>
                                          </p:val>
                                        </p:tav>
                                        <p:tav tm="100000">
                                          <p:val>
                                            <p:strVal val="#ppt_h"/>
                                          </p:val>
                                        </p:tav>
                                      </p:tavLst>
                                    </p:anim>
                                    <p:animEffect transition="in" filter="fade">
                                      <p:cBhvr>
                                        <p:cTn id="6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tel 1">
            <a:extLst>
              <a:ext uri="{FF2B5EF4-FFF2-40B4-BE49-F238E27FC236}">
                <a16:creationId xmlns:a16="http://schemas.microsoft.com/office/drawing/2014/main" id="{FC3B9AA1-8857-48C2-8521-47D3FBA6F884}"/>
              </a:ext>
            </a:extLst>
          </p:cNvPr>
          <p:cNvSpPr txBox="1">
            <a:spLocks/>
          </p:cNvSpPr>
          <p:nvPr/>
        </p:nvSpPr>
        <p:spPr>
          <a:xfrm>
            <a:off x="2195356" y="195486"/>
            <a:ext cx="4114800" cy="576064"/>
          </a:xfrm>
          <a:prstGeom prst="rect">
            <a:avLst/>
          </a:prstGeom>
        </p:spPr>
        <p:txBody>
          <a:bodyPr/>
          <a:lstStyle>
            <a:lvl1pPr algn="l" defTabSz="457200" rtl="0" eaLnBrk="1" latinLnBrk="0" hangingPunct="1">
              <a:spcBef>
                <a:spcPct val="0"/>
              </a:spcBef>
              <a:buNone/>
              <a:defRPr sz="3200" kern="1200">
                <a:solidFill>
                  <a:schemeClr val="tx1"/>
                </a:solidFill>
                <a:latin typeface="Museo Sans 100"/>
                <a:ea typeface="+mj-ea"/>
                <a:cs typeface="Museo Sans 100"/>
              </a:defRPr>
            </a:lvl1pPr>
          </a:lstStyle>
          <a:p>
            <a:pPr algn="ctr"/>
            <a:r>
              <a:rPr lang="en-US" dirty="0"/>
              <a:t>Can </a:t>
            </a:r>
            <a:r>
              <a:rPr lang="en-US" dirty="0" err="1"/>
              <a:t>i</a:t>
            </a:r>
            <a:r>
              <a:rPr lang="en-US" dirty="0"/>
              <a:t> have script?</a:t>
            </a:r>
            <a:endParaRPr lang="nb-NO" dirty="0"/>
          </a:p>
        </p:txBody>
      </p:sp>
      <p:pic>
        <p:nvPicPr>
          <p:cNvPr id="8" name="Picture 7">
            <a:extLst>
              <a:ext uri="{FF2B5EF4-FFF2-40B4-BE49-F238E27FC236}">
                <a16:creationId xmlns:a16="http://schemas.microsoft.com/office/drawing/2014/main" id="{F0566E4B-9E74-4D68-8EBE-DF5813F6A049}"/>
              </a:ext>
            </a:extLst>
          </p:cNvPr>
          <p:cNvPicPr>
            <a:picLocks noChangeAspect="1"/>
          </p:cNvPicPr>
          <p:nvPr/>
        </p:nvPicPr>
        <p:blipFill>
          <a:blip r:embed="rId3"/>
          <a:stretch>
            <a:fillRect/>
          </a:stretch>
        </p:blipFill>
        <p:spPr>
          <a:xfrm>
            <a:off x="395536" y="0"/>
            <a:ext cx="7128792" cy="5143500"/>
          </a:xfrm>
          <a:prstGeom prst="rect">
            <a:avLst/>
          </a:prstGeom>
        </p:spPr>
      </p:pic>
      <p:pic>
        <p:nvPicPr>
          <p:cNvPr id="9" name="Picture 8">
            <a:extLst>
              <a:ext uri="{FF2B5EF4-FFF2-40B4-BE49-F238E27FC236}">
                <a16:creationId xmlns:a16="http://schemas.microsoft.com/office/drawing/2014/main" id="{21B857B4-3749-417F-BF70-860DBFA581B1}"/>
              </a:ext>
            </a:extLst>
          </p:cNvPr>
          <p:cNvPicPr>
            <a:picLocks noChangeAspect="1"/>
          </p:cNvPicPr>
          <p:nvPr/>
        </p:nvPicPr>
        <p:blipFill>
          <a:blip r:embed="rId4"/>
          <a:stretch>
            <a:fillRect/>
          </a:stretch>
        </p:blipFill>
        <p:spPr>
          <a:xfrm>
            <a:off x="408235" y="1203598"/>
            <a:ext cx="4921349" cy="2202505"/>
          </a:xfrm>
          <a:prstGeom prst="rect">
            <a:avLst/>
          </a:prstGeom>
        </p:spPr>
      </p:pic>
    </p:spTree>
    <p:extLst>
      <p:ext uri="{BB962C8B-B14F-4D97-AF65-F5344CB8AC3E}">
        <p14:creationId xmlns:p14="http://schemas.microsoft.com/office/powerpoint/2010/main" val="423122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89D434-A664-4DBE-9F91-20875DE31B11}"/>
              </a:ext>
            </a:extLst>
          </p:cNvPr>
          <p:cNvPicPr>
            <a:picLocks noChangeAspect="1"/>
          </p:cNvPicPr>
          <p:nvPr/>
        </p:nvPicPr>
        <p:blipFill>
          <a:blip r:embed="rId2"/>
          <a:stretch>
            <a:fillRect/>
          </a:stretch>
        </p:blipFill>
        <p:spPr>
          <a:xfrm>
            <a:off x="539552" y="1491630"/>
            <a:ext cx="7534275" cy="1343025"/>
          </a:xfrm>
          <a:prstGeom prst="rect">
            <a:avLst/>
          </a:prstGeom>
        </p:spPr>
      </p:pic>
      <p:pic>
        <p:nvPicPr>
          <p:cNvPr id="3" name="Picture 2">
            <a:extLst>
              <a:ext uri="{FF2B5EF4-FFF2-40B4-BE49-F238E27FC236}">
                <a16:creationId xmlns:a16="http://schemas.microsoft.com/office/drawing/2014/main" id="{43E982D6-F893-44CE-B31E-ADE01885D31D}"/>
              </a:ext>
            </a:extLst>
          </p:cNvPr>
          <p:cNvPicPr>
            <a:picLocks noChangeAspect="1"/>
          </p:cNvPicPr>
          <p:nvPr/>
        </p:nvPicPr>
        <p:blipFill>
          <a:blip r:embed="rId3"/>
          <a:stretch>
            <a:fillRect/>
          </a:stretch>
        </p:blipFill>
        <p:spPr>
          <a:xfrm>
            <a:off x="587176" y="1563638"/>
            <a:ext cx="7439025" cy="1857375"/>
          </a:xfrm>
          <a:prstGeom prst="rect">
            <a:avLst/>
          </a:prstGeom>
        </p:spPr>
      </p:pic>
      <p:pic>
        <p:nvPicPr>
          <p:cNvPr id="4" name="Picture 3">
            <a:extLst>
              <a:ext uri="{FF2B5EF4-FFF2-40B4-BE49-F238E27FC236}">
                <a16:creationId xmlns:a16="http://schemas.microsoft.com/office/drawing/2014/main" id="{37B56FD0-81A3-4006-A421-C2F8A0CD6B5F}"/>
              </a:ext>
            </a:extLst>
          </p:cNvPr>
          <p:cNvPicPr>
            <a:picLocks noChangeAspect="1"/>
          </p:cNvPicPr>
          <p:nvPr/>
        </p:nvPicPr>
        <p:blipFill>
          <a:blip r:embed="rId4"/>
          <a:stretch>
            <a:fillRect/>
          </a:stretch>
        </p:blipFill>
        <p:spPr>
          <a:xfrm>
            <a:off x="677663" y="212333"/>
            <a:ext cx="7258050" cy="4676775"/>
          </a:xfrm>
          <a:prstGeom prst="rect">
            <a:avLst/>
          </a:prstGeom>
        </p:spPr>
      </p:pic>
    </p:spTree>
    <p:extLst>
      <p:ext uri="{BB962C8B-B14F-4D97-AF65-F5344CB8AC3E}">
        <p14:creationId xmlns:p14="http://schemas.microsoft.com/office/powerpoint/2010/main" val="136469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ittel 1">
            <a:extLst>
              <a:ext uri="{FF2B5EF4-FFF2-40B4-BE49-F238E27FC236}">
                <a16:creationId xmlns:a16="http://schemas.microsoft.com/office/drawing/2014/main" id="{25ED9013-2D0A-4E58-8829-72674A1A202B}"/>
              </a:ext>
            </a:extLst>
          </p:cNvPr>
          <p:cNvSpPr txBox="1">
            <a:spLocks/>
          </p:cNvSpPr>
          <p:nvPr/>
        </p:nvSpPr>
        <p:spPr>
          <a:xfrm>
            <a:off x="2195736" y="195486"/>
            <a:ext cx="4114800" cy="576064"/>
          </a:xfrm>
          <a:prstGeom prst="rect">
            <a:avLst/>
          </a:prstGeom>
        </p:spPr>
        <p:txBody>
          <a:bodyPr/>
          <a:lstStyle>
            <a:lvl1pPr algn="l" defTabSz="457200" rtl="0" eaLnBrk="1" latinLnBrk="0" hangingPunct="1">
              <a:spcBef>
                <a:spcPct val="0"/>
              </a:spcBef>
              <a:buNone/>
              <a:defRPr sz="3200" kern="1200">
                <a:solidFill>
                  <a:schemeClr val="tx1"/>
                </a:solidFill>
                <a:latin typeface="Museo Sans 100"/>
                <a:ea typeface="+mj-ea"/>
                <a:cs typeface="Museo Sans 100"/>
              </a:defRPr>
            </a:lvl1pPr>
          </a:lstStyle>
          <a:p>
            <a:pPr algn="ctr"/>
            <a:r>
              <a:rPr lang="nb-NO" dirty="0"/>
              <a:t>Virtual Switch Setup</a:t>
            </a:r>
          </a:p>
        </p:txBody>
      </p:sp>
      <p:sp>
        <p:nvSpPr>
          <p:cNvPr id="4" name="Plassholder for tekst 2">
            <a:extLst>
              <a:ext uri="{FF2B5EF4-FFF2-40B4-BE49-F238E27FC236}">
                <a16:creationId xmlns:a16="http://schemas.microsoft.com/office/drawing/2014/main" id="{6C96E2FD-1A1B-4373-8620-86D2EF21A7B6}"/>
              </a:ext>
            </a:extLst>
          </p:cNvPr>
          <p:cNvSpPr txBox="1">
            <a:spLocks/>
          </p:cNvSpPr>
          <p:nvPr/>
        </p:nvSpPr>
        <p:spPr>
          <a:xfrm>
            <a:off x="395536" y="1059582"/>
            <a:ext cx="8229600" cy="864096"/>
          </a:xfrm>
          <a:prstGeom prst="rect">
            <a:avLst/>
          </a:prstGeom>
        </p:spPr>
        <p:txBody>
          <a:bodyPr>
            <a:normAutofit/>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Powershell</a:t>
            </a:r>
            <a:endParaRPr lang="en-US" dirty="0"/>
          </a:p>
          <a:p>
            <a:r>
              <a:rPr lang="en-US" dirty="0"/>
              <a:t>VMM</a:t>
            </a:r>
          </a:p>
          <a:p>
            <a:pPr lvl="1"/>
            <a:endParaRPr lang="en-US" dirty="0"/>
          </a:p>
          <a:p>
            <a:endParaRPr lang="nb-NO" dirty="0"/>
          </a:p>
        </p:txBody>
      </p:sp>
      <p:pic>
        <p:nvPicPr>
          <p:cNvPr id="5" name="Picture 4">
            <a:extLst>
              <a:ext uri="{FF2B5EF4-FFF2-40B4-BE49-F238E27FC236}">
                <a16:creationId xmlns:a16="http://schemas.microsoft.com/office/drawing/2014/main" id="{1EF49FF7-CD78-4DBF-80F8-CF220A290B0E}"/>
              </a:ext>
            </a:extLst>
          </p:cNvPr>
          <p:cNvPicPr>
            <a:picLocks noChangeAspect="1"/>
          </p:cNvPicPr>
          <p:nvPr/>
        </p:nvPicPr>
        <p:blipFill>
          <a:blip r:embed="rId4"/>
          <a:stretch>
            <a:fillRect/>
          </a:stretch>
        </p:blipFill>
        <p:spPr>
          <a:xfrm>
            <a:off x="827584" y="759367"/>
            <a:ext cx="6647372" cy="4292004"/>
          </a:xfrm>
          <a:prstGeom prst="rect">
            <a:avLst/>
          </a:prstGeom>
        </p:spPr>
      </p:pic>
    </p:spTree>
    <p:extLst>
      <p:ext uri="{BB962C8B-B14F-4D97-AF65-F5344CB8AC3E}">
        <p14:creationId xmlns:p14="http://schemas.microsoft.com/office/powerpoint/2010/main" val="316999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 calcmode="lin" valueType="num">
                                      <p:cBhvr additive="base">
                                        <p:cTn id="22"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108E0B-E6C0-4661-8164-BA81718C31DA}"/>
              </a:ext>
            </a:extLst>
          </p:cNvPr>
          <p:cNvPicPr>
            <a:picLocks noChangeAspect="1"/>
          </p:cNvPicPr>
          <p:nvPr/>
        </p:nvPicPr>
        <p:blipFill>
          <a:blip r:embed="rId3"/>
          <a:stretch>
            <a:fillRect/>
          </a:stretch>
        </p:blipFill>
        <p:spPr>
          <a:xfrm>
            <a:off x="179512" y="195486"/>
            <a:ext cx="7743417" cy="4219601"/>
          </a:xfrm>
          <a:prstGeom prst="rect">
            <a:avLst/>
          </a:prstGeom>
        </p:spPr>
      </p:pic>
    </p:spTree>
    <p:extLst>
      <p:ext uri="{BB962C8B-B14F-4D97-AF65-F5344CB8AC3E}">
        <p14:creationId xmlns:p14="http://schemas.microsoft.com/office/powerpoint/2010/main" val="533190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4C441E-6EF5-4FBF-9212-50C8EF5F6B61}"/>
              </a:ext>
            </a:extLst>
          </p:cNvPr>
          <p:cNvPicPr>
            <a:picLocks noChangeAspect="1"/>
          </p:cNvPicPr>
          <p:nvPr/>
        </p:nvPicPr>
        <p:blipFill>
          <a:blip r:embed="rId2"/>
          <a:stretch>
            <a:fillRect/>
          </a:stretch>
        </p:blipFill>
        <p:spPr>
          <a:xfrm>
            <a:off x="467544" y="0"/>
            <a:ext cx="6153121" cy="5143500"/>
          </a:xfrm>
          <a:prstGeom prst="rect">
            <a:avLst/>
          </a:prstGeom>
        </p:spPr>
      </p:pic>
      <p:pic>
        <p:nvPicPr>
          <p:cNvPr id="3" name="Picture 2">
            <a:extLst>
              <a:ext uri="{FF2B5EF4-FFF2-40B4-BE49-F238E27FC236}">
                <a16:creationId xmlns:a16="http://schemas.microsoft.com/office/drawing/2014/main" id="{38E73C7F-4DBC-4018-BBFC-EB0478D47454}"/>
              </a:ext>
            </a:extLst>
          </p:cNvPr>
          <p:cNvPicPr>
            <a:picLocks noChangeAspect="1"/>
          </p:cNvPicPr>
          <p:nvPr/>
        </p:nvPicPr>
        <p:blipFill>
          <a:blip r:embed="rId3"/>
          <a:stretch>
            <a:fillRect/>
          </a:stretch>
        </p:blipFill>
        <p:spPr>
          <a:xfrm>
            <a:off x="27237" y="-1767"/>
            <a:ext cx="7348521" cy="4949781"/>
          </a:xfrm>
          <a:prstGeom prst="rect">
            <a:avLst/>
          </a:prstGeom>
        </p:spPr>
      </p:pic>
      <p:pic>
        <p:nvPicPr>
          <p:cNvPr id="4" name="Picture 3">
            <a:extLst>
              <a:ext uri="{FF2B5EF4-FFF2-40B4-BE49-F238E27FC236}">
                <a16:creationId xmlns:a16="http://schemas.microsoft.com/office/drawing/2014/main" id="{9EBC57D0-827B-4641-AD31-6D4DE0EC8361}"/>
              </a:ext>
            </a:extLst>
          </p:cNvPr>
          <p:cNvPicPr>
            <a:picLocks noChangeAspect="1"/>
          </p:cNvPicPr>
          <p:nvPr/>
        </p:nvPicPr>
        <p:blipFill>
          <a:blip r:embed="rId4"/>
          <a:stretch>
            <a:fillRect/>
          </a:stretch>
        </p:blipFill>
        <p:spPr>
          <a:xfrm>
            <a:off x="0" y="51470"/>
            <a:ext cx="6762231" cy="5143500"/>
          </a:xfrm>
          <a:prstGeom prst="rect">
            <a:avLst/>
          </a:prstGeom>
        </p:spPr>
      </p:pic>
    </p:spTree>
    <p:extLst>
      <p:ext uri="{BB962C8B-B14F-4D97-AF65-F5344CB8AC3E}">
        <p14:creationId xmlns:p14="http://schemas.microsoft.com/office/powerpoint/2010/main" val="204494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93EDD15-2FB6-4C3A-9C06-1F044EECAE13}"/>
              </a:ext>
            </a:extLst>
          </p:cNvPr>
          <p:cNvSpPr txBox="1">
            <a:spLocks/>
          </p:cNvSpPr>
          <p:nvPr/>
        </p:nvSpPr>
        <p:spPr>
          <a:xfrm>
            <a:off x="2195736" y="195486"/>
            <a:ext cx="4114800" cy="576064"/>
          </a:xfrm>
          <a:prstGeom prst="rect">
            <a:avLst/>
          </a:prstGeom>
        </p:spPr>
        <p:txBody>
          <a:bodyPr/>
          <a:lstStyle>
            <a:lvl1pPr algn="l" defTabSz="457200" rtl="0" eaLnBrk="1" latinLnBrk="0" hangingPunct="1">
              <a:spcBef>
                <a:spcPct val="0"/>
              </a:spcBef>
              <a:buNone/>
              <a:defRPr sz="3200" kern="1200">
                <a:solidFill>
                  <a:schemeClr val="tx1"/>
                </a:solidFill>
                <a:latin typeface="Museo Sans 100"/>
                <a:ea typeface="+mj-ea"/>
                <a:cs typeface="Museo Sans 100"/>
              </a:defRPr>
            </a:lvl1pPr>
          </a:lstStyle>
          <a:p>
            <a:pPr algn="ctr"/>
            <a:r>
              <a:rPr lang="nb-NO" dirty="0"/>
              <a:t>Let’s create the cluster</a:t>
            </a:r>
          </a:p>
        </p:txBody>
      </p:sp>
      <p:pic>
        <p:nvPicPr>
          <p:cNvPr id="3" name="Picture 2">
            <a:extLst>
              <a:ext uri="{FF2B5EF4-FFF2-40B4-BE49-F238E27FC236}">
                <a16:creationId xmlns:a16="http://schemas.microsoft.com/office/drawing/2014/main" id="{E7212197-44FE-4AFC-91C3-2F6515F2FE49}"/>
              </a:ext>
            </a:extLst>
          </p:cNvPr>
          <p:cNvPicPr>
            <a:picLocks noChangeAspect="1"/>
          </p:cNvPicPr>
          <p:nvPr/>
        </p:nvPicPr>
        <p:blipFill>
          <a:blip r:embed="rId3"/>
          <a:stretch>
            <a:fillRect/>
          </a:stretch>
        </p:blipFill>
        <p:spPr>
          <a:xfrm>
            <a:off x="29631" y="1779662"/>
            <a:ext cx="8574817" cy="1183441"/>
          </a:xfrm>
          <a:prstGeom prst="rect">
            <a:avLst/>
          </a:prstGeom>
        </p:spPr>
      </p:pic>
      <p:pic>
        <p:nvPicPr>
          <p:cNvPr id="4" name="Picture 3">
            <a:extLst>
              <a:ext uri="{FF2B5EF4-FFF2-40B4-BE49-F238E27FC236}">
                <a16:creationId xmlns:a16="http://schemas.microsoft.com/office/drawing/2014/main" id="{C6093814-B199-47F7-8CE9-0D9CB691CE88}"/>
              </a:ext>
            </a:extLst>
          </p:cNvPr>
          <p:cNvPicPr>
            <a:picLocks noChangeAspect="1"/>
          </p:cNvPicPr>
          <p:nvPr/>
        </p:nvPicPr>
        <p:blipFill>
          <a:blip r:embed="rId4"/>
          <a:stretch>
            <a:fillRect/>
          </a:stretch>
        </p:blipFill>
        <p:spPr>
          <a:xfrm>
            <a:off x="49654" y="1779662"/>
            <a:ext cx="8696325" cy="1057275"/>
          </a:xfrm>
          <a:prstGeom prst="rect">
            <a:avLst/>
          </a:prstGeom>
        </p:spPr>
      </p:pic>
      <p:pic>
        <p:nvPicPr>
          <p:cNvPr id="5" name="Picture 4">
            <a:extLst>
              <a:ext uri="{FF2B5EF4-FFF2-40B4-BE49-F238E27FC236}">
                <a16:creationId xmlns:a16="http://schemas.microsoft.com/office/drawing/2014/main" id="{B924B510-FE50-4DB7-9CB7-C86C57DEEB75}"/>
              </a:ext>
            </a:extLst>
          </p:cNvPr>
          <p:cNvPicPr>
            <a:picLocks noChangeAspect="1"/>
          </p:cNvPicPr>
          <p:nvPr/>
        </p:nvPicPr>
        <p:blipFill>
          <a:blip r:embed="rId5"/>
          <a:stretch>
            <a:fillRect/>
          </a:stretch>
        </p:blipFill>
        <p:spPr>
          <a:xfrm>
            <a:off x="73641" y="1801637"/>
            <a:ext cx="4038600" cy="923925"/>
          </a:xfrm>
          <a:prstGeom prst="rect">
            <a:avLst/>
          </a:prstGeom>
        </p:spPr>
      </p:pic>
      <p:pic>
        <p:nvPicPr>
          <p:cNvPr id="6" name="Picture 5">
            <a:extLst>
              <a:ext uri="{FF2B5EF4-FFF2-40B4-BE49-F238E27FC236}">
                <a16:creationId xmlns:a16="http://schemas.microsoft.com/office/drawing/2014/main" id="{52D6DDB6-B1DB-4D08-AAC1-551A68BBD5A0}"/>
              </a:ext>
            </a:extLst>
          </p:cNvPr>
          <p:cNvPicPr>
            <a:picLocks noChangeAspect="1"/>
          </p:cNvPicPr>
          <p:nvPr/>
        </p:nvPicPr>
        <p:blipFill>
          <a:blip r:embed="rId6"/>
          <a:stretch>
            <a:fillRect/>
          </a:stretch>
        </p:blipFill>
        <p:spPr>
          <a:xfrm>
            <a:off x="0" y="1706235"/>
            <a:ext cx="9144000" cy="1731029"/>
          </a:xfrm>
          <a:prstGeom prst="rect">
            <a:avLst/>
          </a:prstGeom>
        </p:spPr>
      </p:pic>
    </p:spTree>
    <p:extLst>
      <p:ext uri="{BB962C8B-B14F-4D97-AF65-F5344CB8AC3E}">
        <p14:creationId xmlns:p14="http://schemas.microsoft.com/office/powerpoint/2010/main" val="379865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323528" y="2139702"/>
            <a:ext cx="7772400" cy="1102519"/>
          </a:xfrm>
        </p:spPr>
        <p:txBody>
          <a:bodyPr/>
          <a:lstStyle/>
          <a:p>
            <a:r>
              <a:rPr lang="nb-NO" dirty="0"/>
              <a:t>Performance with S2D</a:t>
            </a:r>
          </a:p>
        </p:txBody>
      </p:sp>
    </p:spTree>
    <p:extLst>
      <p:ext uri="{BB962C8B-B14F-4D97-AF65-F5344CB8AC3E}">
        <p14:creationId xmlns:p14="http://schemas.microsoft.com/office/powerpoint/2010/main" val="984500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Plassholder for tekst 2">
            <a:extLst>
              <a:ext uri="{FF2B5EF4-FFF2-40B4-BE49-F238E27FC236}">
                <a16:creationId xmlns:a16="http://schemas.microsoft.com/office/drawing/2014/main" id="{29883E85-4D62-41D6-B964-EE13C4AD17A4}"/>
              </a:ext>
            </a:extLst>
          </p:cNvPr>
          <p:cNvSpPr txBox="1">
            <a:spLocks/>
          </p:cNvSpPr>
          <p:nvPr/>
        </p:nvSpPr>
        <p:spPr>
          <a:xfrm>
            <a:off x="323528" y="339502"/>
            <a:ext cx="8229600" cy="432048"/>
          </a:xfrm>
          <a:prstGeom prst="rect">
            <a:avLst/>
          </a:prstGeom>
        </p:spPr>
        <p:txBody>
          <a:bodyPr>
            <a:normAutofit/>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4 Node </a:t>
            </a:r>
            <a:r>
              <a:rPr lang="en-US" dirty="0" err="1"/>
              <a:t>Dataon</a:t>
            </a:r>
            <a:r>
              <a:rPr lang="en-US" dirty="0"/>
              <a:t> S2D-5212i NVME + SSD +HDD + </a:t>
            </a:r>
            <a:r>
              <a:rPr lang="en-US" dirty="0" err="1"/>
              <a:t>RoCE</a:t>
            </a:r>
            <a:endParaRPr lang="en-US" dirty="0"/>
          </a:p>
          <a:p>
            <a:pPr marL="0" indent="0">
              <a:buNone/>
            </a:pPr>
            <a:endParaRPr lang="en-US" dirty="0"/>
          </a:p>
        </p:txBody>
      </p:sp>
      <p:pic>
        <p:nvPicPr>
          <p:cNvPr id="7" name="Picture 6">
            <a:extLst>
              <a:ext uri="{FF2B5EF4-FFF2-40B4-BE49-F238E27FC236}">
                <a16:creationId xmlns:a16="http://schemas.microsoft.com/office/drawing/2014/main" id="{23E524AE-1E37-44EA-96F1-EDED0D5E7E6B}"/>
              </a:ext>
            </a:extLst>
          </p:cNvPr>
          <p:cNvPicPr>
            <a:picLocks noChangeAspect="1"/>
          </p:cNvPicPr>
          <p:nvPr/>
        </p:nvPicPr>
        <p:blipFill>
          <a:blip r:embed="rId3"/>
          <a:stretch>
            <a:fillRect/>
          </a:stretch>
        </p:blipFill>
        <p:spPr>
          <a:xfrm>
            <a:off x="0" y="1478069"/>
            <a:ext cx="9144000" cy="2187361"/>
          </a:xfrm>
          <a:prstGeom prst="rect">
            <a:avLst/>
          </a:prstGeom>
        </p:spPr>
      </p:pic>
    </p:spTree>
    <p:extLst>
      <p:ext uri="{BB962C8B-B14F-4D97-AF65-F5344CB8AC3E}">
        <p14:creationId xmlns:p14="http://schemas.microsoft.com/office/powerpoint/2010/main" val="246118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6584" y="2225602"/>
            <a:ext cx="5342336" cy="1338828"/>
          </a:xfrm>
          <a:prstGeom prst="rect">
            <a:avLst/>
          </a:prstGeom>
          <a:noFill/>
        </p:spPr>
        <p:txBody>
          <a:bodyPr wrap="square" rtlCol="0">
            <a:spAutoFit/>
          </a:bodyPr>
          <a:lstStyle/>
          <a:p>
            <a:r>
              <a:rPr lang="en-US" sz="4050" dirty="0">
                <a:solidFill>
                  <a:srgbClr val="FFFFFF"/>
                </a:solidFill>
                <a:latin typeface="Segoe UI Semilight" panose="020B0402040204020203" pitchFamily="34" charset="0"/>
                <a:cs typeface="Segoe UI Semilight" panose="020B0402040204020203" pitchFamily="34" charset="0"/>
              </a:rPr>
              <a:t>What is Storage Spaces Direct??</a:t>
            </a:r>
            <a:endParaRPr lang="en-US" sz="2700" dirty="0">
              <a:solidFill>
                <a:srgbClr val="FFFFFF"/>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9880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Plassholder for tekst 2">
            <a:extLst>
              <a:ext uri="{FF2B5EF4-FFF2-40B4-BE49-F238E27FC236}">
                <a16:creationId xmlns:a16="http://schemas.microsoft.com/office/drawing/2014/main" id="{29883E85-4D62-41D6-B964-EE13C4AD17A4}"/>
              </a:ext>
            </a:extLst>
          </p:cNvPr>
          <p:cNvSpPr txBox="1">
            <a:spLocks/>
          </p:cNvSpPr>
          <p:nvPr/>
        </p:nvSpPr>
        <p:spPr>
          <a:xfrm>
            <a:off x="323528" y="339502"/>
            <a:ext cx="8229600" cy="432048"/>
          </a:xfrm>
          <a:prstGeom prst="rect">
            <a:avLst/>
          </a:prstGeom>
        </p:spPr>
        <p:txBody>
          <a:bodyPr>
            <a:normAutofit/>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4 Node Dell EMC Ready node All Flash SSD + </a:t>
            </a:r>
            <a:r>
              <a:rPr lang="en-US" dirty="0" err="1"/>
              <a:t>RoCE</a:t>
            </a:r>
            <a:endParaRPr lang="en-US" dirty="0"/>
          </a:p>
          <a:p>
            <a:pPr marL="0" indent="0">
              <a:buNone/>
            </a:pPr>
            <a:endParaRPr lang="en-US" dirty="0"/>
          </a:p>
        </p:txBody>
      </p:sp>
      <p:pic>
        <p:nvPicPr>
          <p:cNvPr id="4" name="Picture 3">
            <a:extLst>
              <a:ext uri="{FF2B5EF4-FFF2-40B4-BE49-F238E27FC236}">
                <a16:creationId xmlns:a16="http://schemas.microsoft.com/office/drawing/2014/main" id="{0DD043A5-6209-46D2-AC09-5700C311C02A}"/>
              </a:ext>
            </a:extLst>
          </p:cNvPr>
          <p:cNvPicPr>
            <a:picLocks noChangeAspect="1"/>
          </p:cNvPicPr>
          <p:nvPr/>
        </p:nvPicPr>
        <p:blipFill>
          <a:blip r:embed="rId3"/>
          <a:stretch>
            <a:fillRect/>
          </a:stretch>
        </p:blipFill>
        <p:spPr>
          <a:xfrm>
            <a:off x="0" y="771550"/>
            <a:ext cx="9144000" cy="3528392"/>
          </a:xfrm>
          <a:prstGeom prst="rect">
            <a:avLst/>
          </a:prstGeom>
        </p:spPr>
      </p:pic>
    </p:spTree>
    <p:extLst>
      <p:ext uri="{BB962C8B-B14F-4D97-AF65-F5344CB8AC3E}">
        <p14:creationId xmlns:p14="http://schemas.microsoft.com/office/powerpoint/2010/main" val="285516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Plassholder for tekst 2">
            <a:extLst>
              <a:ext uri="{FF2B5EF4-FFF2-40B4-BE49-F238E27FC236}">
                <a16:creationId xmlns:a16="http://schemas.microsoft.com/office/drawing/2014/main" id="{29883E85-4D62-41D6-B964-EE13C4AD17A4}"/>
              </a:ext>
            </a:extLst>
          </p:cNvPr>
          <p:cNvSpPr txBox="1">
            <a:spLocks/>
          </p:cNvSpPr>
          <p:nvPr/>
        </p:nvSpPr>
        <p:spPr>
          <a:xfrm>
            <a:off x="395536" y="267494"/>
            <a:ext cx="8229600" cy="720080"/>
          </a:xfrm>
          <a:prstGeom prst="rect">
            <a:avLst/>
          </a:prstGeom>
        </p:spPr>
        <p:txBody>
          <a:bodyPr>
            <a:normAutofit/>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8 Node R730XD Intel S3710 800GB Cache and 4TB </a:t>
            </a:r>
            <a:r>
              <a:rPr lang="en-US" dirty="0" err="1"/>
              <a:t>Sata</a:t>
            </a:r>
            <a:r>
              <a:rPr lang="en-US" dirty="0"/>
              <a:t> HDD + </a:t>
            </a:r>
            <a:r>
              <a:rPr lang="en-US" dirty="0" err="1"/>
              <a:t>RoCE</a:t>
            </a:r>
            <a:endParaRPr lang="en-US" dirty="0"/>
          </a:p>
        </p:txBody>
      </p:sp>
      <p:pic>
        <p:nvPicPr>
          <p:cNvPr id="3" name="Picture 2">
            <a:extLst>
              <a:ext uri="{FF2B5EF4-FFF2-40B4-BE49-F238E27FC236}">
                <a16:creationId xmlns:a16="http://schemas.microsoft.com/office/drawing/2014/main" id="{F9C39325-C46D-41AF-A265-404777100705}"/>
              </a:ext>
            </a:extLst>
          </p:cNvPr>
          <p:cNvPicPr>
            <a:picLocks noChangeAspect="1"/>
          </p:cNvPicPr>
          <p:nvPr/>
        </p:nvPicPr>
        <p:blipFill>
          <a:blip r:embed="rId3"/>
          <a:stretch>
            <a:fillRect/>
          </a:stretch>
        </p:blipFill>
        <p:spPr>
          <a:xfrm>
            <a:off x="0" y="1889670"/>
            <a:ext cx="9144000" cy="1364159"/>
          </a:xfrm>
          <a:prstGeom prst="rect">
            <a:avLst/>
          </a:prstGeom>
        </p:spPr>
      </p:pic>
    </p:spTree>
    <p:extLst>
      <p:ext uri="{BB962C8B-B14F-4D97-AF65-F5344CB8AC3E}">
        <p14:creationId xmlns:p14="http://schemas.microsoft.com/office/powerpoint/2010/main" val="427661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Plassholder for tekst 2">
            <a:extLst>
              <a:ext uri="{FF2B5EF4-FFF2-40B4-BE49-F238E27FC236}">
                <a16:creationId xmlns:a16="http://schemas.microsoft.com/office/drawing/2014/main" id="{29883E85-4D62-41D6-B964-EE13C4AD17A4}"/>
              </a:ext>
            </a:extLst>
          </p:cNvPr>
          <p:cNvSpPr txBox="1">
            <a:spLocks/>
          </p:cNvSpPr>
          <p:nvPr/>
        </p:nvSpPr>
        <p:spPr>
          <a:xfrm>
            <a:off x="395536" y="183214"/>
            <a:ext cx="8229600" cy="1368152"/>
          </a:xfrm>
          <a:prstGeom prst="rect">
            <a:avLst/>
          </a:prstGeom>
        </p:spPr>
        <p:txBody>
          <a:bodyPr>
            <a:normAutofit/>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err="1"/>
              <a:t>VMFleet</a:t>
            </a:r>
            <a:endParaRPr lang="en-US" dirty="0"/>
          </a:p>
          <a:p>
            <a:pPr marL="0" indent="0">
              <a:buNone/>
            </a:pPr>
            <a:r>
              <a:rPr lang="en-US" sz="1600" dirty="0">
                <a:hlinkClick r:id="rId4"/>
              </a:rPr>
              <a:t>https://github.com/Microsoft/diskspd/tree/master/Frameworks/VMFleet</a:t>
            </a:r>
            <a:endParaRPr lang="en-US" sz="1600" dirty="0"/>
          </a:p>
          <a:p>
            <a:pPr marL="0" indent="0">
              <a:buNone/>
            </a:pPr>
            <a:r>
              <a:rPr lang="en-US" sz="1600" dirty="0">
                <a:hlinkClick r:id="rId5"/>
              </a:rPr>
              <a:t>https://www.jofe.ch/how-to-setup-vmfleet-to-stress-test-your-storage-spaces-direct-deployment/</a:t>
            </a:r>
            <a:endParaRPr lang="en-US" sz="1600" dirty="0"/>
          </a:p>
          <a:p>
            <a:pPr marL="0" indent="0">
              <a:buNone/>
            </a:pPr>
            <a:endParaRPr lang="en-US" sz="1600" dirty="0"/>
          </a:p>
        </p:txBody>
      </p:sp>
      <p:pic>
        <p:nvPicPr>
          <p:cNvPr id="3" name="Picture 2">
            <a:extLst>
              <a:ext uri="{FF2B5EF4-FFF2-40B4-BE49-F238E27FC236}">
                <a16:creationId xmlns:a16="http://schemas.microsoft.com/office/drawing/2014/main" id="{A7733E7E-A245-460B-BD85-C8ADBE39A7AA}"/>
              </a:ext>
            </a:extLst>
          </p:cNvPr>
          <p:cNvPicPr>
            <a:picLocks noChangeAspect="1"/>
          </p:cNvPicPr>
          <p:nvPr/>
        </p:nvPicPr>
        <p:blipFill>
          <a:blip r:embed="rId6"/>
          <a:stretch>
            <a:fillRect/>
          </a:stretch>
        </p:blipFill>
        <p:spPr>
          <a:xfrm>
            <a:off x="179512" y="546652"/>
            <a:ext cx="7560840" cy="4050196"/>
          </a:xfrm>
          <a:prstGeom prst="rect">
            <a:avLst/>
          </a:prstGeom>
        </p:spPr>
      </p:pic>
      <p:pic>
        <p:nvPicPr>
          <p:cNvPr id="5" name="Picture 4">
            <a:extLst>
              <a:ext uri="{FF2B5EF4-FFF2-40B4-BE49-F238E27FC236}">
                <a16:creationId xmlns:a16="http://schemas.microsoft.com/office/drawing/2014/main" id="{5E04CBBB-48A6-4EB0-AE11-A7E52202120A}"/>
              </a:ext>
            </a:extLst>
          </p:cNvPr>
          <p:cNvPicPr>
            <a:picLocks noChangeAspect="1"/>
          </p:cNvPicPr>
          <p:nvPr/>
        </p:nvPicPr>
        <p:blipFill>
          <a:blip r:embed="rId7"/>
          <a:stretch>
            <a:fillRect/>
          </a:stretch>
        </p:blipFill>
        <p:spPr>
          <a:xfrm>
            <a:off x="131317" y="518569"/>
            <a:ext cx="7609035" cy="3853382"/>
          </a:xfrm>
          <a:prstGeom prst="rect">
            <a:avLst/>
          </a:prstGeom>
        </p:spPr>
      </p:pic>
      <p:pic>
        <p:nvPicPr>
          <p:cNvPr id="7" name="Picture 6">
            <a:extLst>
              <a:ext uri="{FF2B5EF4-FFF2-40B4-BE49-F238E27FC236}">
                <a16:creationId xmlns:a16="http://schemas.microsoft.com/office/drawing/2014/main" id="{4680F211-2772-4709-9FCF-9862452BB168}"/>
              </a:ext>
            </a:extLst>
          </p:cNvPr>
          <p:cNvPicPr>
            <a:picLocks noChangeAspect="1"/>
          </p:cNvPicPr>
          <p:nvPr/>
        </p:nvPicPr>
        <p:blipFill>
          <a:blip r:embed="rId8"/>
          <a:stretch>
            <a:fillRect/>
          </a:stretch>
        </p:blipFill>
        <p:spPr>
          <a:xfrm>
            <a:off x="131317" y="267494"/>
            <a:ext cx="6960693" cy="4584478"/>
          </a:xfrm>
          <a:prstGeom prst="rect">
            <a:avLst/>
          </a:prstGeom>
        </p:spPr>
      </p:pic>
    </p:spTree>
    <p:extLst>
      <p:ext uri="{BB962C8B-B14F-4D97-AF65-F5344CB8AC3E}">
        <p14:creationId xmlns:p14="http://schemas.microsoft.com/office/powerpoint/2010/main" val="208300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323528" y="2139702"/>
            <a:ext cx="7772400" cy="1102519"/>
          </a:xfrm>
        </p:spPr>
        <p:txBody>
          <a:bodyPr/>
          <a:lstStyle/>
          <a:p>
            <a:r>
              <a:rPr lang="nb-NO" dirty="0"/>
              <a:t>Patching and Servicing your S2D Deployment</a:t>
            </a:r>
          </a:p>
        </p:txBody>
      </p:sp>
    </p:spTree>
    <p:extLst>
      <p:ext uri="{BB962C8B-B14F-4D97-AF65-F5344CB8AC3E}">
        <p14:creationId xmlns:p14="http://schemas.microsoft.com/office/powerpoint/2010/main" val="3963196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Plassholder for tekst 2">
            <a:extLst>
              <a:ext uri="{FF2B5EF4-FFF2-40B4-BE49-F238E27FC236}">
                <a16:creationId xmlns:a16="http://schemas.microsoft.com/office/drawing/2014/main" id="{29883E85-4D62-41D6-B964-EE13C4AD17A4}"/>
              </a:ext>
            </a:extLst>
          </p:cNvPr>
          <p:cNvSpPr txBox="1">
            <a:spLocks/>
          </p:cNvSpPr>
          <p:nvPr/>
        </p:nvSpPr>
        <p:spPr>
          <a:xfrm>
            <a:off x="658575" y="1779662"/>
            <a:ext cx="8229600" cy="1440160"/>
          </a:xfrm>
          <a:prstGeom prst="rect">
            <a:avLst/>
          </a:prstGeom>
        </p:spPr>
        <p:txBody>
          <a:bodyPr>
            <a:normAutofit lnSpcReduction="10000"/>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Update Manually</a:t>
            </a:r>
          </a:p>
          <a:p>
            <a:r>
              <a:rPr lang="en-US" dirty="0"/>
              <a:t>Cluster Aware Updating</a:t>
            </a:r>
          </a:p>
          <a:p>
            <a:r>
              <a:rPr lang="en-US" dirty="0"/>
              <a:t>System Center Config Manager</a:t>
            </a:r>
          </a:p>
          <a:p>
            <a:r>
              <a:rPr lang="en-US" dirty="0"/>
              <a:t>Impact of installing Meltdown and </a:t>
            </a:r>
            <a:r>
              <a:rPr lang="en-US" dirty="0" err="1"/>
              <a:t>Spectre</a:t>
            </a:r>
            <a:r>
              <a:rPr lang="en-US" dirty="0"/>
              <a:t> patches</a:t>
            </a:r>
          </a:p>
          <a:p>
            <a:endParaRPr lang="en-US" dirty="0"/>
          </a:p>
        </p:txBody>
      </p:sp>
      <p:sp>
        <p:nvSpPr>
          <p:cNvPr id="3" name="Tittel 1">
            <a:extLst>
              <a:ext uri="{FF2B5EF4-FFF2-40B4-BE49-F238E27FC236}">
                <a16:creationId xmlns:a16="http://schemas.microsoft.com/office/drawing/2014/main" id="{5A0CF557-B438-49B3-80AC-FF5B5E08360F}"/>
              </a:ext>
            </a:extLst>
          </p:cNvPr>
          <p:cNvSpPr txBox="1">
            <a:spLocks/>
          </p:cNvSpPr>
          <p:nvPr/>
        </p:nvSpPr>
        <p:spPr>
          <a:xfrm>
            <a:off x="539552" y="267495"/>
            <a:ext cx="7772400" cy="792088"/>
          </a:xfrm>
          <a:prstGeom prst="rect">
            <a:avLst/>
          </a:prstGeom>
        </p:spPr>
        <p:txBody>
          <a:bodyPr/>
          <a:lstStyle>
            <a:lvl1pPr algn="l" defTabSz="457200" rtl="0" eaLnBrk="1" latinLnBrk="0" hangingPunct="1">
              <a:spcBef>
                <a:spcPct val="0"/>
              </a:spcBef>
              <a:buNone/>
              <a:defRPr sz="3200" kern="1200">
                <a:solidFill>
                  <a:schemeClr val="tx1"/>
                </a:solidFill>
                <a:latin typeface="Museo Sans 100"/>
                <a:ea typeface="+mj-ea"/>
                <a:cs typeface="Museo Sans 100"/>
              </a:defRPr>
            </a:lvl1pPr>
          </a:lstStyle>
          <a:p>
            <a:pPr algn="ctr"/>
            <a:r>
              <a:rPr lang="nb-NO" dirty="0"/>
              <a:t>Patching S2D</a:t>
            </a:r>
          </a:p>
        </p:txBody>
      </p:sp>
    </p:spTree>
    <p:extLst>
      <p:ext uri="{BB962C8B-B14F-4D97-AF65-F5344CB8AC3E}">
        <p14:creationId xmlns:p14="http://schemas.microsoft.com/office/powerpoint/2010/main" val="3206844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Plassholder for tekst 2">
            <a:extLst>
              <a:ext uri="{FF2B5EF4-FFF2-40B4-BE49-F238E27FC236}">
                <a16:creationId xmlns:a16="http://schemas.microsoft.com/office/drawing/2014/main" id="{D3B57440-71A4-4829-9399-5F70C11E48DF}"/>
              </a:ext>
            </a:extLst>
          </p:cNvPr>
          <p:cNvSpPr txBox="1">
            <a:spLocks/>
          </p:cNvSpPr>
          <p:nvPr/>
        </p:nvSpPr>
        <p:spPr>
          <a:xfrm>
            <a:off x="408898" y="1923679"/>
            <a:ext cx="8229600" cy="1008112"/>
          </a:xfrm>
          <a:prstGeom prst="rect">
            <a:avLst/>
          </a:prstGeom>
        </p:spPr>
        <p:txBody>
          <a:bodyPr>
            <a:normAutofit fontScale="92500" lnSpcReduction="10000"/>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Full Control</a:t>
            </a:r>
          </a:p>
          <a:p>
            <a:r>
              <a:rPr lang="en-US" dirty="0"/>
              <a:t>Patch 1 wait 1 day</a:t>
            </a:r>
          </a:p>
          <a:p>
            <a:r>
              <a:rPr lang="en-US" dirty="0"/>
              <a:t>Make sure VM’s and disk’s are back on correct node’s</a:t>
            </a:r>
          </a:p>
          <a:p>
            <a:endParaRPr lang="en-US" dirty="0"/>
          </a:p>
        </p:txBody>
      </p:sp>
      <p:sp>
        <p:nvSpPr>
          <p:cNvPr id="3" name="TextBox 2">
            <a:extLst>
              <a:ext uri="{FF2B5EF4-FFF2-40B4-BE49-F238E27FC236}">
                <a16:creationId xmlns:a16="http://schemas.microsoft.com/office/drawing/2014/main" id="{7F2A0B47-12F7-4BAC-8440-770A2ED0659A}"/>
              </a:ext>
            </a:extLst>
          </p:cNvPr>
          <p:cNvSpPr txBox="1"/>
          <p:nvPr/>
        </p:nvSpPr>
        <p:spPr>
          <a:xfrm>
            <a:off x="408898" y="1428952"/>
            <a:ext cx="733919" cy="438582"/>
          </a:xfrm>
          <a:prstGeom prst="rect">
            <a:avLst/>
          </a:prstGeom>
          <a:noFill/>
        </p:spPr>
        <p:txBody>
          <a:bodyPr wrap="none" rtlCol="0">
            <a:spAutoFit/>
          </a:bodyPr>
          <a:lstStyle/>
          <a:p>
            <a:pPr defTabSz="685800">
              <a:defRPr/>
            </a:pPr>
            <a:r>
              <a:rPr lang="en-US" sz="2250" dirty="0">
                <a:latin typeface="Segoe UI" panose="020B0502040204020203" pitchFamily="34" charset="0"/>
                <a:cs typeface="Segoe UI" panose="020B0502040204020203" pitchFamily="34" charset="0"/>
              </a:rPr>
              <a:t>Pros</a:t>
            </a:r>
          </a:p>
        </p:txBody>
      </p:sp>
      <p:sp>
        <p:nvSpPr>
          <p:cNvPr id="4" name="TextBox 3">
            <a:extLst>
              <a:ext uri="{FF2B5EF4-FFF2-40B4-BE49-F238E27FC236}">
                <a16:creationId xmlns:a16="http://schemas.microsoft.com/office/drawing/2014/main" id="{430429FE-42ED-47E9-8194-DB52C3DC8ADD}"/>
              </a:ext>
            </a:extLst>
          </p:cNvPr>
          <p:cNvSpPr txBox="1"/>
          <p:nvPr/>
        </p:nvSpPr>
        <p:spPr>
          <a:xfrm>
            <a:off x="481629" y="3014351"/>
            <a:ext cx="816249" cy="438582"/>
          </a:xfrm>
          <a:prstGeom prst="rect">
            <a:avLst/>
          </a:prstGeom>
          <a:noFill/>
        </p:spPr>
        <p:txBody>
          <a:bodyPr wrap="none" rtlCol="0">
            <a:spAutoFit/>
          </a:bodyPr>
          <a:lstStyle/>
          <a:p>
            <a:pPr defTabSz="685800">
              <a:defRPr/>
            </a:pPr>
            <a:r>
              <a:rPr lang="en-US" sz="2250" dirty="0">
                <a:latin typeface="Segoe UI" panose="020B0502040204020203" pitchFamily="34" charset="0"/>
                <a:cs typeface="Segoe UI" panose="020B0502040204020203" pitchFamily="34" charset="0"/>
              </a:rPr>
              <a:t>Cons</a:t>
            </a:r>
          </a:p>
        </p:txBody>
      </p:sp>
      <p:sp>
        <p:nvSpPr>
          <p:cNvPr id="5" name="Plassholder for tekst 2">
            <a:extLst>
              <a:ext uri="{FF2B5EF4-FFF2-40B4-BE49-F238E27FC236}">
                <a16:creationId xmlns:a16="http://schemas.microsoft.com/office/drawing/2014/main" id="{B5DDA167-FB30-4B9F-A229-D45279BDC5CE}"/>
              </a:ext>
            </a:extLst>
          </p:cNvPr>
          <p:cNvSpPr txBox="1">
            <a:spLocks/>
          </p:cNvSpPr>
          <p:nvPr/>
        </p:nvSpPr>
        <p:spPr>
          <a:xfrm>
            <a:off x="477825" y="3565221"/>
            <a:ext cx="8229600" cy="1238777"/>
          </a:xfrm>
          <a:prstGeom prst="rect">
            <a:avLst/>
          </a:prstGeom>
        </p:spPr>
        <p:txBody>
          <a:bodyPr>
            <a:normAutofit/>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will need to patch your self</a:t>
            </a:r>
          </a:p>
          <a:p>
            <a:r>
              <a:rPr lang="en-US" dirty="0"/>
              <a:t>Takes a while to do as you need to wait for </a:t>
            </a:r>
            <a:r>
              <a:rPr lang="en-US" dirty="0" err="1"/>
              <a:t>Storagejob’s</a:t>
            </a:r>
            <a:endParaRPr lang="en-US" dirty="0"/>
          </a:p>
          <a:p>
            <a:endParaRPr lang="en-US" dirty="0"/>
          </a:p>
        </p:txBody>
      </p:sp>
      <p:sp>
        <p:nvSpPr>
          <p:cNvPr id="6" name="TextBox 5">
            <a:extLst>
              <a:ext uri="{FF2B5EF4-FFF2-40B4-BE49-F238E27FC236}">
                <a16:creationId xmlns:a16="http://schemas.microsoft.com/office/drawing/2014/main" id="{E35FED51-7B6D-45A8-9D09-7F4E55338022}"/>
              </a:ext>
            </a:extLst>
          </p:cNvPr>
          <p:cNvSpPr txBox="1"/>
          <p:nvPr/>
        </p:nvSpPr>
        <p:spPr>
          <a:xfrm>
            <a:off x="2075426" y="462219"/>
            <a:ext cx="4896544" cy="523220"/>
          </a:xfrm>
          <a:prstGeom prst="rect">
            <a:avLst/>
          </a:prstGeom>
          <a:noFill/>
        </p:spPr>
        <p:txBody>
          <a:bodyPr wrap="square" rtlCol="0">
            <a:spAutoFit/>
          </a:bodyPr>
          <a:lstStyle/>
          <a:p>
            <a:pPr defTabSz="685800">
              <a:defRPr/>
            </a:pPr>
            <a:r>
              <a:rPr lang="en-US" sz="2800" dirty="0">
                <a:latin typeface="Segoe UI" panose="020B0502040204020203" pitchFamily="34" charset="0"/>
                <a:cs typeface="Segoe UI" panose="020B0502040204020203" pitchFamily="34" charset="0"/>
              </a:rPr>
              <a:t>Manual Process</a:t>
            </a:r>
          </a:p>
        </p:txBody>
      </p:sp>
    </p:spTree>
    <p:extLst>
      <p:ext uri="{BB962C8B-B14F-4D97-AF65-F5344CB8AC3E}">
        <p14:creationId xmlns:p14="http://schemas.microsoft.com/office/powerpoint/2010/main" val="414017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C88D73-ED97-4067-B7CA-B2EEAD3EE25A}"/>
              </a:ext>
            </a:extLst>
          </p:cNvPr>
          <p:cNvSpPr txBox="1"/>
          <p:nvPr/>
        </p:nvSpPr>
        <p:spPr>
          <a:xfrm>
            <a:off x="1115616" y="126019"/>
            <a:ext cx="6072378" cy="523220"/>
          </a:xfrm>
          <a:prstGeom prst="rect">
            <a:avLst/>
          </a:prstGeom>
          <a:noFill/>
        </p:spPr>
        <p:txBody>
          <a:bodyPr wrap="square" rtlCol="0">
            <a:spAutoFit/>
          </a:bodyPr>
          <a:lstStyle/>
          <a:p>
            <a:pPr defTabSz="685800">
              <a:defRPr/>
            </a:pPr>
            <a:r>
              <a:rPr lang="en-US" sz="2800" dirty="0">
                <a:latin typeface="Segoe UI" panose="020B0502040204020203" pitchFamily="34" charset="0"/>
                <a:cs typeface="Segoe UI" panose="020B0502040204020203" pitchFamily="34" charset="0"/>
              </a:rPr>
              <a:t>What to look for when patching S2D</a:t>
            </a:r>
          </a:p>
        </p:txBody>
      </p:sp>
      <p:sp>
        <p:nvSpPr>
          <p:cNvPr id="3" name="Plassholder for tekst 2">
            <a:extLst>
              <a:ext uri="{FF2B5EF4-FFF2-40B4-BE49-F238E27FC236}">
                <a16:creationId xmlns:a16="http://schemas.microsoft.com/office/drawing/2014/main" id="{763E5083-7092-46C4-B904-6CB07B1D5EC6}"/>
              </a:ext>
            </a:extLst>
          </p:cNvPr>
          <p:cNvSpPr txBox="1">
            <a:spLocks/>
          </p:cNvSpPr>
          <p:nvPr/>
        </p:nvSpPr>
        <p:spPr>
          <a:xfrm>
            <a:off x="408898" y="1419623"/>
            <a:ext cx="8229600" cy="1368152"/>
          </a:xfrm>
          <a:prstGeom prst="rect">
            <a:avLst/>
          </a:prstGeom>
        </p:spPr>
        <p:txBody>
          <a:bodyPr>
            <a:normAutofit/>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Check Physical Disk’s that they are ok after reboot. Get-</a:t>
            </a:r>
            <a:r>
              <a:rPr lang="en-US" dirty="0" err="1"/>
              <a:t>Physicaldisk</a:t>
            </a:r>
            <a:endParaRPr lang="en-US" dirty="0"/>
          </a:p>
          <a:p>
            <a:r>
              <a:rPr lang="en-US" dirty="0"/>
              <a:t>Check for </a:t>
            </a:r>
            <a:r>
              <a:rPr lang="en-US" dirty="0" err="1"/>
              <a:t>storagejob’s</a:t>
            </a:r>
            <a:r>
              <a:rPr lang="en-US" dirty="0"/>
              <a:t> to </a:t>
            </a:r>
            <a:r>
              <a:rPr lang="en-US" dirty="0" err="1"/>
              <a:t>finnish</a:t>
            </a:r>
            <a:r>
              <a:rPr lang="en-US" dirty="0"/>
              <a:t>. Get-</a:t>
            </a:r>
            <a:r>
              <a:rPr lang="en-US" dirty="0" err="1"/>
              <a:t>Storagejob</a:t>
            </a:r>
            <a:endParaRPr lang="en-US" dirty="0"/>
          </a:p>
          <a:p>
            <a:r>
              <a:rPr lang="en-US" dirty="0"/>
              <a:t>Check that </a:t>
            </a:r>
            <a:r>
              <a:rPr lang="en-US" dirty="0" err="1"/>
              <a:t>virtualdisk’s</a:t>
            </a:r>
            <a:r>
              <a:rPr lang="en-US" dirty="0"/>
              <a:t> are ok before you do next node Get-</a:t>
            </a:r>
            <a:r>
              <a:rPr lang="en-US" dirty="0" err="1"/>
              <a:t>Virtualdisk</a:t>
            </a:r>
            <a:endParaRPr lang="en-US" dirty="0"/>
          </a:p>
          <a:p>
            <a:endParaRPr lang="en-US" dirty="0"/>
          </a:p>
        </p:txBody>
      </p:sp>
      <p:pic>
        <p:nvPicPr>
          <p:cNvPr id="4" name="Picture 3">
            <a:extLst>
              <a:ext uri="{FF2B5EF4-FFF2-40B4-BE49-F238E27FC236}">
                <a16:creationId xmlns:a16="http://schemas.microsoft.com/office/drawing/2014/main" id="{71FFA17A-4727-4968-943E-09B74B88690F}"/>
              </a:ext>
            </a:extLst>
          </p:cNvPr>
          <p:cNvPicPr>
            <a:picLocks noChangeAspect="1"/>
          </p:cNvPicPr>
          <p:nvPr/>
        </p:nvPicPr>
        <p:blipFill>
          <a:blip r:embed="rId2"/>
          <a:stretch>
            <a:fillRect/>
          </a:stretch>
        </p:blipFill>
        <p:spPr>
          <a:xfrm>
            <a:off x="187042" y="627534"/>
            <a:ext cx="7533275" cy="4443958"/>
          </a:xfrm>
          <a:prstGeom prst="rect">
            <a:avLst/>
          </a:prstGeom>
        </p:spPr>
      </p:pic>
      <p:pic>
        <p:nvPicPr>
          <p:cNvPr id="6" name="Picture 5">
            <a:extLst>
              <a:ext uri="{FF2B5EF4-FFF2-40B4-BE49-F238E27FC236}">
                <a16:creationId xmlns:a16="http://schemas.microsoft.com/office/drawing/2014/main" id="{171D7132-E1EB-4F10-A003-020472F9CF88}"/>
              </a:ext>
            </a:extLst>
          </p:cNvPr>
          <p:cNvPicPr>
            <a:picLocks noChangeAspect="1"/>
          </p:cNvPicPr>
          <p:nvPr/>
        </p:nvPicPr>
        <p:blipFill>
          <a:blip r:embed="rId3"/>
          <a:stretch>
            <a:fillRect/>
          </a:stretch>
        </p:blipFill>
        <p:spPr>
          <a:xfrm>
            <a:off x="1" y="647961"/>
            <a:ext cx="7720316" cy="4385954"/>
          </a:xfrm>
          <a:prstGeom prst="rect">
            <a:avLst/>
          </a:prstGeom>
        </p:spPr>
      </p:pic>
    </p:spTree>
    <p:extLst>
      <p:ext uri="{BB962C8B-B14F-4D97-AF65-F5344CB8AC3E}">
        <p14:creationId xmlns:p14="http://schemas.microsoft.com/office/powerpoint/2010/main" val="345919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Plassholder for tekst 2">
            <a:extLst>
              <a:ext uri="{FF2B5EF4-FFF2-40B4-BE49-F238E27FC236}">
                <a16:creationId xmlns:a16="http://schemas.microsoft.com/office/drawing/2014/main" id="{D3B57440-71A4-4829-9399-5F70C11E48DF}"/>
              </a:ext>
            </a:extLst>
          </p:cNvPr>
          <p:cNvSpPr txBox="1">
            <a:spLocks/>
          </p:cNvSpPr>
          <p:nvPr/>
        </p:nvSpPr>
        <p:spPr>
          <a:xfrm>
            <a:off x="457200" y="3867894"/>
            <a:ext cx="8229600" cy="1080120"/>
          </a:xfrm>
          <a:prstGeom prst="rect">
            <a:avLst/>
          </a:prstGeom>
        </p:spPr>
        <p:txBody>
          <a:bodyPr>
            <a:normAutofit lnSpcReduction="10000"/>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If failures happen and cluster get degraded you will need to check</a:t>
            </a:r>
          </a:p>
          <a:p>
            <a:r>
              <a:rPr lang="en-US" dirty="0"/>
              <a:t>Does not have report service to send mail</a:t>
            </a:r>
          </a:p>
          <a:p>
            <a:r>
              <a:rPr lang="en-US" dirty="0"/>
              <a:t>Does not balance disks back to correct nodes</a:t>
            </a:r>
          </a:p>
        </p:txBody>
      </p:sp>
      <p:sp>
        <p:nvSpPr>
          <p:cNvPr id="3" name="TextBox 2">
            <a:extLst>
              <a:ext uri="{FF2B5EF4-FFF2-40B4-BE49-F238E27FC236}">
                <a16:creationId xmlns:a16="http://schemas.microsoft.com/office/drawing/2014/main" id="{7F2A0B47-12F7-4BAC-8440-770A2ED0659A}"/>
              </a:ext>
            </a:extLst>
          </p:cNvPr>
          <p:cNvSpPr txBox="1"/>
          <p:nvPr/>
        </p:nvSpPr>
        <p:spPr>
          <a:xfrm>
            <a:off x="422369" y="3291830"/>
            <a:ext cx="816249" cy="438582"/>
          </a:xfrm>
          <a:prstGeom prst="rect">
            <a:avLst/>
          </a:prstGeom>
          <a:noFill/>
        </p:spPr>
        <p:txBody>
          <a:bodyPr wrap="none" rtlCol="0">
            <a:spAutoFit/>
          </a:bodyPr>
          <a:lstStyle/>
          <a:p>
            <a:pPr defTabSz="685800">
              <a:defRPr/>
            </a:pPr>
            <a:r>
              <a:rPr lang="en-US" sz="2250" dirty="0">
                <a:latin typeface="Segoe UI" panose="020B0502040204020203" pitchFamily="34" charset="0"/>
                <a:cs typeface="Segoe UI" panose="020B0502040204020203" pitchFamily="34" charset="0"/>
              </a:rPr>
              <a:t>Cons</a:t>
            </a:r>
          </a:p>
        </p:txBody>
      </p:sp>
      <p:sp>
        <p:nvSpPr>
          <p:cNvPr id="4" name="TextBox 3">
            <a:extLst>
              <a:ext uri="{FF2B5EF4-FFF2-40B4-BE49-F238E27FC236}">
                <a16:creationId xmlns:a16="http://schemas.microsoft.com/office/drawing/2014/main" id="{EBDC9266-6B7A-4406-9687-E8BD5F25032A}"/>
              </a:ext>
            </a:extLst>
          </p:cNvPr>
          <p:cNvSpPr txBox="1"/>
          <p:nvPr/>
        </p:nvSpPr>
        <p:spPr>
          <a:xfrm>
            <a:off x="422369" y="1532082"/>
            <a:ext cx="733919" cy="438582"/>
          </a:xfrm>
          <a:prstGeom prst="rect">
            <a:avLst/>
          </a:prstGeom>
          <a:noFill/>
        </p:spPr>
        <p:txBody>
          <a:bodyPr wrap="none" rtlCol="0">
            <a:spAutoFit/>
          </a:bodyPr>
          <a:lstStyle/>
          <a:p>
            <a:pPr defTabSz="685800">
              <a:defRPr/>
            </a:pPr>
            <a:r>
              <a:rPr lang="en-US" sz="2250" dirty="0">
                <a:latin typeface="Segoe UI" panose="020B0502040204020203" pitchFamily="34" charset="0"/>
                <a:cs typeface="Segoe UI" panose="020B0502040204020203" pitchFamily="34" charset="0"/>
              </a:rPr>
              <a:t>Pros</a:t>
            </a:r>
          </a:p>
        </p:txBody>
      </p:sp>
      <p:sp>
        <p:nvSpPr>
          <p:cNvPr id="5" name="TextBox 4">
            <a:extLst>
              <a:ext uri="{FF2B5EF4-FFF2-40B4-BE49-F238E27FC236}">
                <a16:creationId xmlns:a16="http://schemas.microsoft.com/office/drawing/2014/main" id="{A644EEB6-9679-4296-9370-A1EE8F468C0A}"/>
              </a:ext>
            </a:extLst>
          </p:cNvPr>
          <p:cNvSpPr txBox="1"/>
          <p:nvPr/>
        </p:nvSpPr>
        <p:spPr>
          <a:xfrm>
            <a:off x="2633539" y="597119"/>
            <a:ext cx="3929794" cy="523220"/>
          </a:xfrm>
          <a:prstGeom prst="rect">
            <a:avLst/>
          </a:prstGeom>
          <a:noFill/>
        </p:spPr>
        <p:txBody>
          <a:bodyPr wrap="none" rtlCol="0">
            <a:spAutoFit/>
          </a:bodyPr>
          <a:lstStyle/>
          <a:p>
            <a:pPr defTabSz="685800">
              <a:defRPr/>
            </a:pPr>
            <a:r>
              <a:rPr lang="en-US" sz="2800" dirty="0">
                <a:latin typeface="Segoe UI" panose="020B0502040204020203" pitchFamily="34" charset="0"/>
                <a:cs typeface="Segoe UI" panose="020B0502040204020203" pitchFamily="34" charset="0"/>
              </a:rPr>
              <a:t>Cluster Aware Updating</a:t>
            </a:r>
          </a:p>
        </p:txBody>
      </p:sp>
      <p:sp>
        <p:nvSpPr>
          <p:cNvPr id="6" name="Plassholder for tekst 2">
            <a:extLst>
              <a:ext uri="{FF2B5EF4-FFF2-40B4-BE49-F238E27FC236}">
                <a16:creationId xmlns:a16="http://schemas.microsoft.com/office/drawing/2014/main" id="{B3006B9A-B7E7-4E13-94E3-655A9AB3779F}"/>
              </a:ext>
            </a:extLst>
          </p:cNvPr>
          <p:cNvSpPr txBox="1">
            <a:spLocks/>
          </p:cNvSpPr>
          <p:nvPr/>
        </p:nvSpPr>
        <p:spPr>
          <a:xfrm>
            <a:off x="422369" y="1959589"/>
            <a:ext cx="8229600" cy="1213248"/>
          </a:xfrm>
          <a:prstGeom prst="rect">
            <a:avLst/>
          </a:prstGeom>
        </p:spPr>
        <p:txBody>
          <a:bodyPr>
            <a:normAutofit/>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Automatic Updating</a:t>
            </a:r>
          </a:p>
          <a:p>
            <a:r>
              <a:rPr lang="en-US" dirty="0"/>
              <a:t>Fast for user, don’t need to watch</a:t>
            </a:r>
          </a:p>
          <a:p>
            <a:r>
              <a:rPr lang="en-US" dirty="0"/>
              <a:t>Stops if cluster get degraded, and does not continue</a:t>
            </a:r>
          </a:p>
        </p:txBody>
      </p:sp>
      <p:pic>
        <p:nvPicPr>
          <p:cNvPr id="8" name="Picture 7">
            <a:extLst>
              <a:ext uri="{FF2B5EF4-FFF2-40B4-BE49-F238E27FC236}">
                <a16:creationId xmlns:a16="http://schemas.microsoft.com/office/drawing/2014/main" id="{6C02104F-6A59-42E7-BE74-C5515E725358}"/>
              </a:ext>
            </a:extLst>
          </p:cNvPr>
          <p:cNvPicPr>
            <a:picLocks noChangeAspect="1"/>
          </p:cNvPicPr>
          <p:nvPr/>
        </p:nvPicPr>
        <p:blipFill>
          <a:blip r:embed="rId3"/>
          <a:stretch>
            <a:fillRect/>
          </a:stretch>
        </p:blipFill>
        <p:spPr>
          <a:xfrm>
            <a:off x="251520" y="855171"/>
            <a:ext cx="7469350" cy="4227934"/>
          </a:xfrm>
          <a:prstGeom prst="rect">
            <a:avLst/>
          </a:prstGeom>
        </p:spPr>
      </p:pic>
    </p:spTree>
    <p:extLst>
      <p:ext uri="{BB962C8B-B14F-4D97-AF65-F5344CB8AC3E}">
        <p14:creationId xmlns:p14="http://schemas.microsoft.com/office/powerpoint/2010/main" val="252743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Plassholder for tekst 2">
            <a:extLst>
              <a:ext uri="{FF2B5EF4-FFF2-40B4-BE49-F238E27FC236}">
                <a16:creationId xmlns:a16="http://schemas.microsoft.com/office/drawing/2014/main" id="{D3B57440-71A4-4829-9399-5F70C11E48DF}"/>
              </a:ext>
            </a:extLst>
          </p:cNvPr>
          <p:cNvSpPr txBox="1">
            <a:spLocks/>
          </p:cNvSpPr>
          <p:nvPr/>
        </p:nvSpPr>
        <p:spPr>
          <a:xfrm>
            <a:off x="457200" y="3867894"/>
            <a:ext cx="8229600" cy="1080120"/>
          </a:xfrm>
          <a:prstGeom prst="rect">
            <a:avLst/>
          </a:prstGeom>
        </p:spPr>
        <p:txBody>
          <a:bodyPr>
            <a:normAutofit/>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5" name="TextBox 4">
            <a:extLst>
              <a:ext uri="{FF2B5EF4-FFF2-40B4-BE49-F238E27FC236}">
                <a16:creationId xmlns:a16="http://schemas.microsoft.com/office/drawing/2014/main" id="{A644EEB6-9679-4296-9370-A1EE8F468C0A}"/>
              </a:ext>
            </a:extLst>
          </p:cNvPr>
          <p:cNvSpPr txBox="1"/>
          <p:nvPr/>
        </p:nvSpPr>
        <p:spPr>
          <a:xfrm>
            <a:off x="1547664" y="483518"/>
            <a:ext cx="5109604" cy="523220"/>
          </a:xfrm>
          <a:prstGeom prst="rect">
            <a:avLst/>
          </a:prstGeom>
          <a:noFill/>
        </p:spPr>
        <p:txBody>
          <a:bodyPr wrap="none" rtlCol="0">
            <a:spAutoFit/>
          </a:bodyPr>
          <a:lstStyle/>
          <a:p>
            <a:pPr defTabSz="685800">
              <a:defRPr/>
            </a:pPr>
            <a:r>
              <a:rPr lang="en-US" sz="2800" dirty="0">
                <a:latin typeface="Segoe UI" panose="020B0502040204020203" pitchFamily="34" charset="0"/>
                <a:cs typeface="Segoe UI" panose="020B0502040204020203" pitchFamily="34" charset="0"/>
              </a:rPr>
              <a:t>System Center Config Manager</a:t>
            </a:r>
          </a:p>
        </p:txBody>
      </p:sp>
      <p:sp>
        <p:nvSpPr>
          <p:cNvPr id="6" name="Plassholder for tekst 2">
            <a:extLst>
              <a:ext uri="{FF2B5EF4-FFF2-40B4-BE49-F238E27FC236}">
                <a16:creationId xmlns:a16="http://schemas.microsoft.com/office/drawing/2014/main" id="{B3006B9A-B7E7-4E13-94E3-655A9AB3779F}"/>
              </a:ext>
            </a:extLst>
          </p:cNvPr>
          <p:cNvSpPr txBox="1">
            <a:spLocks/>
          </p:cNvSpPr>
          <p:nvPr/>
        </p:nvSpPr>
        <p:spPr>
          <a:xfrm>
            <a:off x="422369" y="1867534"/>
            <a:ext cx="8229600" cy="1213248"/>
          </a:xfrm>
          <a:prstGeom prst="rect">
            <a:avLst/>
          </a:prstGeom>
        </p:spPr>
        <p:txBody>
          <a:bodyPr>
            <a:normAutofit/>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Automatic Updating</a:t>
            </a:r>
          </a:p>
          <a:p>
            <a:r>
              <a:rPr lang="en-US" dirty="0"/>
              <a:t>Fast for user, don’t need to watch</a:t>
            </a:r>
          </a:p>
          <a:p>
            <a:r>
              <a:rPr lang="en-US" dirty="0"/>
              <a:t>Stops if cluster get degraded, and does not continue</a:t>
            </a:r>
          </a:p>
        </p:txBody>
      </p:sp>
      <p:sp>
        <p:nvSpPr>
          <p:cNvPr id="9" name="TextBox 8">
            <a:extLst>
              <a:ext uri="{FF2B5EF4-FFF2-40B4-BE49-F238E27FC236}">
                <a16:creationId xmlns:a16="http://schemas.microsoft.com/office/drawing/2014/main" id="{2A877687-35E2-46F9-8AFB-A9608675319B}"/>
              </a:ext>
            </a:extLst>
          </p:cNvPr>
          <p:cNvSpPr txBox="1"/>
          <p:nvPr/>
        </p:nvSpPr>
        <p:spPr>
          <a:xfrm>
            <a:off x="408898" y="1428952"/>
            <a:ext cx="733919" cy="438582"/>
          </a:xfrm>
          <a:prstGeom prst="rect">
            <a:avLst/>
          </a:prstGeom>
          <a:noFill/>
        </p:spPr>
        <p:txBody>
          <a:bodyPr wrap="none" rtlCol="0">
            <a:spAutoFit/>
          </a:bodyPr>
          <a:lstStyle/>
          <a:p>
            <a:pPr defTabSz="685800">
              <a:defRPr/>
            </a:pPr>
            <a:r>
              <a:rPr lang="en-US" sz="2250" dirty="0">
                <a:latin typeface="Segoe UI" panose="020B0502040204020203" pitchFamily="34" charset="0"/>
                <a:cs typeface="Segoe UI" panose="020B0502040204020203" pitchFamily="34" charset="0"/>
              </a:rPr>
              <a:t>Pros</a:t>
            </a:r>
          </a:p>
        </p:txBody>
      </p:sp>
      <p:sp>
        <p:nvSpPr>
          <p:cNvPr id="10" name="TextBox 9">
            <a:extLst>
              <a:ext uri="{FF2B5EF4-FFF2-40B4-BE49-F238E27FC236}">
                <a16:creationId xmlns:a16="http://schemas.microsoft.com/office/drawing/2014/main" id="{37C20970-0159-4A66-901D-DBEB46288C85}"/>
              </a:ext>
            </a:extLst>
          </p:cNvPr>
          <p:cNvSpPr txBox="1"/>
          <p:nvPr/>
        </p:nvSpPr>
        <p:spPr>
          <a:xfrm>
            <a:off x="481629" y="3014351"/>
            <a:ext cx="816249" cy="438582"/>
          </a:xfrm>
          <a:prstGeom prst="rect">
            <a:avLst/>
          </a:prstGeom>
          <a:noFill/>
        </p:spPr>
        <p:txBody>
          <a:bodyPr wrap="none" rtlCol="0">
            <a:spAutoFit/>
          </a:bodyPr>
          <a:lstStyle/>
          <a:p>
            <a:pPr defTabSz="685800">
              <a:defRPr/>
            </a:pPr>
            <a:r>
              <a:rPr lang="en-US" sz="2250" dirty="0">
                <a:latin typeface="Segoe UI" panose="020B0502040204020203" pitchFamily="34" charset="0"/>
                <a:cs typeface="Segoe UI" panose="020B0502040204020203" pitchFamily="34" charset="0"/>
              </a:rPr>
              <a:t>Cons</a:t>
            </a:r>
          </a:p>
        </p:txBody>
      </p:sp>
      <p:sp>
        <p:nvSpPr>
          <p:cNvPr id="11" name="Plassholder for tekst 2">
            <a:extLst>
              <a:ext uri="{FF2B5EF4-FFF2-40B4-BE49-F238E27FC236}">
                <a16:creationId xmlns:a16="http://schemas.microsoft.com/office/drawing/2014/main" id="{88DD8DEA-76E8-4BCE-A58D-1F59E0440E01}"/>
              </a:ext>
            </a:extLst>
          </p:cNvPr>
          <p:cNvSpPr txBox="1">
            <a:spLocks/>
          </p:cNvSpPr>
          <p:nvPr/>
        </p:nvSpPr>
        <p:spPr>
          <a:xfrm>
            <a:off x="477825" y="3565221"/>
            <a:ext cx="8229600" cy="1238777"/>
          </a:xfrm>
          <a:prstGeom prst="rect">
            <a:avLst/>
          </a:prstGeom>
        </p:spPr>
        <p:txBody>
          <a:bodyPr>
            <a:normAutofit/>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Pretty complex to setup with orchestrator runbooks</a:t>
            </a:r>
          </a:p>
          <a:p>
            <a:r>
              <a:rPr lang="en-US" dirty="0"/>
              <a:t>Takes a while to get correct patch setup</a:t>
            </a:r>
          </a:p>
          <a:p>
            <a:r>
              <a:rPr lang="en-US" dirty="0"/>
              <a:t>Can mess things up if not correct setup</a:t>
            </a:r>
          </a:p>
        </p:txBody>
      </p:sp>
    </p:spTree>
    <p:extLst>
      <p:ext uri="{BB962C8B-B14F-4D97-AF65-F5344CB8AC3E}">
        <p14:creationId xmlns:p14="http://schemas.microsoft.com/office/powerpoint/2010/main" val="25684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nodePh="1">
                                  <p:stCondLst>
                                    <p:cond delay="0"/>
                                  </p:stCondLst>
                                  <p:endCondLst>
                                    <p:cond evt="begin" delay="0">
                                      <p:tn val="17"/>
                                    </p:cond>
                                  </p:end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E232FA-0D58-4937-ACB0-F9ED440884D5}"/>
              </a:ext>
            </a:extLst>
          </p:cNvPr>
          <p:cNvSpPr txBox="1"/>
          <p:nvPr/>
        </p:nvSpPr>
        <p:spPr>
          <a:xfrm>
            <a:off x="2075426" y="462219"/>
            <a:ext cx="4896544" cy="523220"/>
          </a:xfrm>
          <a:prstGeom prst="rect">
            <a:avLst/>
          </a:prstGeom>
          <a:noFill/>
        </p:spPr>
        <p:txBody>
          <a:bodyPr wrap="square" rtlCol="0">
            <a:spAutoFit/>
          </a:bodyPr>
          <a:lstStyle/>
          <a:p>
            <a:pPr defTabSz="685800">
              <a:defRPr/>
            </a:pPr>
            <a:r>
              <a:rPr lang="en-US" sz="2800" dirty="0">
                <a:latin typeface="Segoe UI" panose="020B0502040204020203" pitchFamily="34" charset="0"/>
                <a:cs typeface="Segoe UI" panose="020B0502040204020203" pitchFamily="34" charset="0"/>
              </a:rPr>
              <a:t>Meltdown/</a:t>
            </a:r>
            <a:r>
              <a:rPr lang="en-US" sz="2800" dirty="0" err="1">
                <a:latin typeface="Segoe UI" panose="020B0502040204020203" pitchFamily="34" charset="0"/>
                <a:cs typeface="Segoe UI" panose="020B0502040204020203" pitchFamily="34" charset="0"/>
              </a:rPr>
              <a:t>Spectre</a:t>
            </a:r>
            <a:r>
              <a:rPr lang="en-US" sz="2800" dirty="0">
                <a:latin typeface="Segoe UI" panose="020B0502040204020203" pitchFamily="34" charset="0"/>
                <a:cs typeface="Segoe UI" panose="020B0502040204020203" pitchFamily="34" charset="0"/>
              </a:rPr>
              <a:t> Intel Bug</a:t>
            </a:r>
          </a:p>
        </p:txBody>
      </p:sp>
      <p:sp>
        <p:nvSpPr>
          <p:cNvPr id="3" name="Plassholder for tekst 2">
            <a:extLst>
              <a:ext uri="{FF2B5EF4-FFF2-40B4-BE49-F238E27FC236}">
                <a16:creationId xmlns:a16="http://schemas.microsoft.com/office/drawing/2014/main" id="{944F65FF-A30C-4A8C-A5A2-19F9CFC40280}"/>
              </a:ext>
            </a:extLst>
          </p:cNvPr>
          <p:cNvSpPr txBox="1">
            <a:spLocks/>
          </p:cNvSpPr>
          <p:nvPr/>
        </p:nvSpPr>
        <p:spPr>
          <a:xfrm>
            <a:off x="457200" y="1275606"/>
            <a:ext cx="8229600" cy="1008112"/>
          </a:xfrm>
          <a:prstGeom prst="rect">
            <a:avLst/>
          </a:prstGeom>
        </p:spPr>
        <p:txBody>
          <a:bodyPr>
            <a:normAutofit fontScale="92500" lnSpcReduction="20000"/>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Decide if you need or not need to install mitigations</a:t>
            </a:r>
          </a:p>
          <a:p>
            <a:r>
              <a:rPr lang="en-US" sz="1600" dirty="0"/>
              <a:t>A good guide from MVP Charbel </a:t>
            </a:r>
            <a:r>
              <a:rPr lang="en-US" sz="1600" dirty="0" err="1"/>
              <a:t>Nemnom</a:t>
            </a:r>
            <a:r>
              <a:rPr lang="en-US" sz="1600" dirty="0"/>
              <a:t> https://tinyurl.com/y7toohwz</a:t>
            </a:r>
          </a:p>
          <a:p>
            <a:r>
              <a:rPr lang="en-US" sz="1600" dirty="0"/>
              <a:t>Don’t install processor microcode</a:t>
            </a:r>
          </a:p>
          <a:p>
            <a:r>
              <a:rPr lang="en-US" sz="1600" dirty="0"/>
              <a:t>Link to uninstall Microcode from Microsoft https://tinyurl.com/y7swwzbn</a:t>
            </a:r>
          </a:p>
          <a:p>
            <a:endParaRPr lang="en-US" dirty="0"/>
          </a:p>
        </p:txBody>
      </p:sp>
      <p:pic>
        <p:nvPicPr>
          <p:cNvPr id="4" name="Picture 3">
            <a:extLst>
              <a:ext uri="{FF2B5EF4-FFF2-40B4-BE49-F238E27FC236}">
                <a16:creationId xmlns:a16="http://schemas.microsoft.com/office/drawing/2014/main" id="{1A1562F8-323E-427F-A5D9-569E4CE95C1B}"/>
              </a:ext>
            </a:extLst>
          </p:cNvPr>
          <p:cNvPicPr>
            <a:picLocks noChangeAspect="1"/>
          </p:cNvPicPr>
          <p:nvPr/>
        </p:nvPicPr>
        <p:blipFill>
          <a:blip r:embed="rId2"/>
          <a:stretch>
            <a:fillRect/>
          </a:stretch>
        </p:blipFill>
        <p:spPr>
          <a:xfrm>
            <a:off x="611560" y="1131590"/>
            <a:ext cx="6979452" cy="2482974"/>
          </a:xfrm>
          <a:prstGeom prst="rect">
            <a:avLst/>
          </a:prstGeom>
        </p:spPr>
      </p:pic>
    </p:spTree>
    <p:extLst>
      <p:ext uri="{BB962C8B-B14F-4D97-AF65-F5344CB8AC3E}">
        <p14:creationId xmlns:p14="http://schemas.microsoft.com/office/powerpoint/2010/main" val="111229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78AD19B6-E4EB-4DB8-AFFF-08D7948D5776}"/>
              </a:ext>
            </a:extLst>
          </p:cNvPr>
          <p:cNvSpPr txBox="1">
            <a:spLocks/>
          </p:cNvSpPr>
          <p:nvPr/>
        </p:nvSpPr>
        <p:spPr>
          <a:xfrm>
            <a:off x="0" y="2228850"/>
            <a:ext cx="9144000" cy="685800"/>
          </a:xfrm>
          <a:prstGeom prst="rect">
            <a:avLst/>
          </a:prstGeom>
        </p:spPr>
        <p:txBody>
          <a:bodyPr vert="horz" lIns="91440" tIns="45720" rIns="91440" bIns="45720" rtlCol="0" anchor="ctr">
            <a:normAutofit fontScale="92500" lnSpcReduction="20000"/>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250" dirty="0">
                <a:solidFill>
                  <a:schemeClr val="bg1"/>
                </a:solidFill>
                <a:latin typeface="Segoe UI" panose="020B0502040204020203" pitchFamily="34" charset="0"/>
                <a:cs typeface="Segoe UI" panose="020B0502040204020203" pitchFamily="34" charset="0"/>
              </a:rPr>
              <a:t>Storage Spaces Direct is software-defined,</a:t>
            </a:r>
          </a:p>
          <a:p>
            <a:pPr marL="0" indent="0" algn="ctr">
              <a:buFont typeface="Arial"/>
              <a:buNone/>
            </a:pPr>
            <a:r>
              <a:rPr lang="en-US" sz="2250" dirty="0">
                <a:solidFill>
                  <a:schemeClr val="bg1"/>
                </a:solidFill>
                <a:latin typeface="Segoe UI" panose="020B0502040204020203" pitchFamily="34" charset="0"/>
                <a:cs typeface="Segoe UI" panose="020B0502040204020203" pitchFamily="34" charset="0"/>
              </a:rPr>
              <a:t>shared-nothing storage.</a:t>
            </a:r>
          </a:p>
        </p:txBody>
      </p:sp>
    </p:spTree>
    <p:extLst>
      <p:ext uri="{BB962C8B-B14F-4D97-AF65-F5344CB8AC3E}">
        <p14:creationId xmlns:p14="http://schemas.microsoft.com/office/powerpoint/2010/main" val="250068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395536" y="1203598"/>
            <a:ext cx="7772400" cy="2448272"/>
          </a:xfrm>
        </p:spPr>
        <p:txBody>
          <a:bodyPr>
            <a:normAutofit/>
          </a:bodyPr>
          <a:lstStyle/>
          <a:p>
            <a:r>
              <a:rPr lang="nb-NO" dirty="0"/>
              <a:t>Monitoring S2D</a:t>
            </a:r>
            <a:br>
              <a:rPr lang="nb-NO" dirty="0"/>
            </a:br>
            <a:br>
              <a:rPr lang="nb-NO" dirty="0"/>
            </a:br>
            <a:r>
              <a:rPr lang="nb-NO" dirty="0"/>
              <a:t>What options do i have?</a:t>
            </a:r>
          </a:p>
        </p:txBody>
      </p:sp>
    </p:spTree>
    <p:extLst>
      <p:ext uri="{BB962C8B-B14F-4D97-AF65-F5344CB8AC3E}">
        <p14:creationId xmlns:p14="http://schemas.microsoft.com/office/powerpoint/2010/main" val="810291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F420FB-39ED-4589-AC7F-31473A702C72}"/>
              </a:ext>
            </a:extLst>
          </p:cNvPr>
          <p:cNvSpPr txBox="1"/>
          <p:nvPr/>
        </p:nvSpPr>
        <p:spPr>
          <a:xfrm>
            <a:off x="1259632" y="335509"/>
            <a:ext cx="5814925" cy="523220"/>
          </a:xfrm>
          <a:prstGeom prst="rect">
            <a:avLst/>
          </a:prstGeom>
          <a:noFill/>
        </p:spPr>
        <p:txBody>
          <a:bodyPr wrap="none" rtlCol="0">
            <a:spAutoFit/>
          </a:bodyPr>
          <a:lstStyle/>
          <a:p>
            <a:pPr defTabSz="685800">
              <a:defRPr/>
            </a:pPr>
            <a:r>
              <a:rPr lang="en-US" sz="2800" dirty="0">
                <a:latin typeface="Segoe UI" panose="020B0502040204020203" pitchFamily="34" charset="0"/>
                <a:cs typeface="Segoe UI" panose="020B0502040204020203" pitchFamily="34" charset="0"/>
              </a:rPr>
              <a:t>System Center Operations Manager</a:t>
            </a:r>
          </a:p>
        </p:txBody>
      </p:sp>
      <p:pic>
        <p:nvPicPr>
          <p:cNvPr id="4" name="Picture 3">
            <a:extLst>
              <a:ext uri="{FF2B5EF4-FFF2-40B4-BE49-F238E27FC236}">
                <a16:creationId xmlns:a16="http://schemas.microsoft.com/office/drawing/2014/main" id="{56718CD6-7408-4E48-BE24-EC9BC68CBD5B}"/>
              </a:ext>
            </a:extLst>
          </p:cNvPr>
          <p:cNvPicPr>
            <a:picLocks noChangeAspect="1"/>
          </p:cNvPicPr>
          <p:nvPr/>
        </p:nvPicPr>
        <p:blipFill>
          <a:blip r:embed="rId3"/>
          <a:stretch>
            <a:fillRect/>
          </a:stretch>
        </p:blipFill>
        <p:spPr>
          <a:xfrm>
            <a:off x="1030529" y="911869"/>
            <a:ext cx="6030949" cy="4198394"/>
          </a:xfrm>
          <a:prstGeom prst="rect">
            <a:avLst/>
          </a:prstGeom>
        </p:spPr>
      </p:pic>
      <p:pic>
        <p:nvPicPr>
          <p:cNvPr id="5" name="Picture 4">
            <a:extLst>
              <a:ext uri="{FF2B5EF4-FFF2-40B4-BE49-F238E27FC236}">
                <a16:creationId xmlns:a16="http://schemas.microsoft.com/office/drawing/2014/main" id="{3F827F96-D0EF-47EF-99EB-AFD8DE1D69F6}"/>
              </a:ext>
            </a:extLst>
          </p:cNvPr>
          <p:cNvPicPr>
            <a:picLocks noChangeAspect="1"/>
          </p:cNvPicPr>
          <p:nvPr/>
        </p:nvPicPr>
        <p:blipFill>
          <a:blip r:embed="rId4"/>
          <a:stretch>
            <a:fillRect/>
          </a:stretch>
        </p:blipFill>
        <p:spPr>
          <a:xfrm>
            <a:off x="1088490" y="956231"/>
            <a:ext cx="5915025" cy="3829050"/>
          </a:xfrm>
          <a:prstGeom prst="rect">
            <a:avLst/>
          </a:prstGeom>
        </p:spPr>
      </p:pic>
      <p:pic>
        <p:nvPicPr>
          <p:cNvPr id="6" name="Picture 5">
            <a:extLst>
              <a:ext uri="{FF2B5EF4-FFF2-40B4-BE49-F238E27FC236}">
                <a16:creationId xmlns:a16="http://schemas.microsoft.com/office/drawing/2014/main" id="{BD104921-B03A-4CB2-A70C-A9A65C88B05F}"/>
              </a:ext>
            </a:extLst>
          </p:cNvPr>
          <p:cNvPicPr>
            <a:picLocks noChangeAspect="1"/>
          </p:cNvPicPr>
          <p:nvPr/>
        </p:nvPicPr>
        <p:blipFill>
          <a:blip r:embed="rId5"/>
          <a:stretch>
            <a:fillRect/>
          </a:stretch>
        </p:blipFill>
        <p:spPr>
          <a:xfrm>
            <a:off x="1178582" y="1002952"/>
            <a:ext cx="5895975" cy="3829050"/>
          </a:xfrm>
          <a:prstGeom prst="rect">
            <a:avLst/>
          </a:prstGeom>
        </p:spPr>
      </p:pic>
    </p:spTree>
    <p:extLst>
      <p:ext uri="{BB962C8B-B14F-4D97-AF65-F5344CB8AC3E}">
        <p14:creationId xmlns:p14="http://schemas.microsoft.com/office/powerpoint/2010/main" val="14581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F420FB-39ED-4589-AC7F-31473A702C72}"/>
              </a:ext>
            </a:extLst>
          </p:cNvPr>
          <p:cNvSpPr txBox="1"/>
          <p:nvPr/>
        </p:nvSpPr>
        <p:spPr>
          <a:xfrm>
            <a:off x="1259632" y="335509"/>
            <a:ext cx="5816208" cy="523220"/>
          </a:xfrm>
          <a:prstGeom prst="rect">
            <a:avLst/>
          </a:prstGeom>
          <a:noFill/>
        </p:spPr>
        <p:txBody>
          <a:bodyPr wrap="none" rtlCol="0">
            <a:spAutoFit/>
          </a:bodyPr>
          <a:lstStyle/>
          <a:p>
            <a:pPr defTabSz="685800">
              <a:defRPr/>
            </a:pPr>
            <a:r>
              <a:rPr lang="en-US" sz="2800" dirty="0" err="1">
                <a:latin typeface="Segoe UI" panose="020B0502040204020203" pitchFamily="34" charset="0"/>
                <a:cs typeface="Segoe UI" panose="020B0502040204020203" pitchFamily="34" charset="0"/>
              </a:rPr>
              <a:t>Dataon</a:t>
            </a:r>
            <a:r>
              <a:rPr lang="en-US" sz="2800" dirty="0">
                <a:latin typeface="Segoe UI" panose="020B0502040204020203" pitchFamily="34" charset="0"/>
                <a:cs typeface="Segoe UI" panose="020B0502040204020203" pitchFamily="34" charset="0"/>
              </a:rPr>
              <a:t> Must </a:t>
            </a:r>
            <a:r>
              <a:rPr lang="en-US" sz="2000" dirty="0">
                <a:latin typeface="Segoe UI" panose="020B0502040204020203" pitchFamily="34" charset="0"/>
                <a:cs typeface="Segoe UI" panose="020B0502040204020203" pitchFamily="34" charset="0"/>
              </a:rPr>
              <a:t>(Only available on </a:t>
            </a:r>
            <a:r>
              <a:rPr lang="en-US" sz="2000" dirty="0" err="1">
                <a:latin typeface="Segoe UI" panose="020B0502040204020203" pitchFamily="34" charset="0"/>
                <a:cs typeface="Segoe UI" panose="020B0502040204020203" pitchFamily="34" charset="0"/>
              </a:rPr>
              <a:t>Dataon</a:t>
            </a:r>
            <a:r>
              <a:rPr lang="en-US" sz="2000" dirty="0">
                <a:latin typeface="Segoe UI" panose="020B0502040204020203" pitchFamily="34" charset="0"/>
                <a:cs typeface="Segoe UI" panose="020B0502040204020203" pitchFamily="34" charset="0"/>
              </a:rPr>
              <a:t> HW)</a:t>
            </a:r>
          </a:p>
        </p:txBody>
      </p:sp>
      <p:pic>
        <p:nvPicPr>
          <p:cNvPr id="3" name="Picture 2">
            <a:extLst>
              <a:ext uri="{FF2B5EF4-FFF2-40B4-BE49-F238E27FC236}">
                <a16:creationId xmlns:a16="http://schemas.microsoft.com/office/drawing/2014/main" id="{2C516746-5689-4CA4-A99D-A115E37F6D2C}"/>
              </a:ext>
            </a:extLst>
          </p:cNvPr>
          <p:cNvPicPr>
            <a:picLocks noChangeAspect="1"/>
          </p:cNvPicPr>
          <p:nvPr/>
        </p:nvPicPr>
        <p:blipFill>
          <a:blip r:embed="rId3"/>
          <a:stretch>
            <a:fillRect/>
          </a:stretch>
        </p:blipFill>
        <p:spPr>
          <a:xfrm>
            <a:off x="44003" y="854028"/>
            <a:ext cx="7552334" cy="4289471"/>
          </a:xfrm>
          <a:prstGeom prst="rect">
            <a:avLst/>
          </a:prstGeom>
        </p:spPr>
      </p:pic>
    </p:spTree>
    <p:extLst>
      <p:ext uri="{BB962C8B-B14F-4D97-AF65-F5344CB8AC3E}">
        <p14:creationId xmlns:p14="http://schemas.microsoft.com/office/powerpoint/2010/main" val="2789008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F420FB-39ED-4589-AC7F-31473A702C72}"/>
              </a:ext>
            </a:extLst>
          </p:cNvPr>
          <p:cNvSpPr txBox="1"/>
          <p:nvPr/>
        </p:nvSpPr>
        <p:spPr>
          <a:xfrm>
            <a:off x="1259632" y="335509"/>
            <a:ext cx="4672818" cy="523220"/>
          </a:xfrm>
          <a:prstGeom prst="rect">
            <a:avLst/>
          </a:prstGeom>
          <a:noFill/>
        </p:spPr>
        <p:txBody>
          <a:bodyPr wrap="none" rtlCol="0">
            <a:spAutoFit/>
          </a:bodyPr>
          <a:lstStyle/>
          <a:p>
            <a:pPr defTabSz="685800">
              <a:defRPr/>
            </a:pPr>
            <a:r>
              <a:rPr lang="en-US" sz="2800" dirty="0" err="1">
                <a:latin typeface="Segoe UI" panose="020B0502040204020203" pitchFamily="34" charset="0"/>
                <a:cs typeface="Segoe UI" panose="020B0502040204020203" pitchFamily="34" charset="0"/>
              </a:rPr>
              <a:t>StarWind</a:t>
            </a:r>
            <a:r>
              <a:rPr lang="en-US" sz="2800" dirty="0">
                <a:latin typeface="Segoe UI" panose="020B0502040204020203" pitchFamily="34" charset="0"/>
                <a:cs typeface="Segoe UI" panose="020B0502040204020203" pitchFamily="34" charset="0"/>
              </a:rPr>
              <a:t> Manager (Preview)</a:t>
            </a:r>
          </a:p>
        </p:txBody>
      </p:sp>
      <p:pic>
        <p:nvPicPr>
          <p:cNvPr id="3" name="Picture 2">
            <a:extLst>
              <a:ext uri="{FF2B5EF4-FFF2-40B4-BE49-F238E27FC236}">
                <a16:creationId xmlns:a16="http://schemas.microsoft.com/office/drawing/2014/main" id="{F1395533-6D31-496A-9449-FE6D2B87CFF2}"/>
              </a:ext>
            </a:extLst>
          </p:cNvPr>
          <p:cNvPicPr>
            <a:picLocks noChangeAspect="1"/>
          </p:cNvPicPr>
          <p:nvPr/>
        </p:nvPicPr>
        <p:blipFill>
          <a:blip r:embed="rId3"/>
          <a:stretch>
            <a:fillRect/>
          </a:stretch>
        </p:blipFill>
        <p:spPr>
          <a:xfrm>
            <a:off x="179512" y="947422"/>
            <a:ext cx="7452320" cy="3886641"/>
          </a:xfrm>
          <a:prstGeom prst="rect">
            <a:avLst/>
          </a:prstGeom>
        </p:spPr>
      </p:pic>
      <p:pic>
        <p:nvPicPr>
          <p:cNvPr id="7" name="Picture 6">
            <a:extLst>
              <a:ext uri="{FF2B5EF4-FFF2-40B4-BE49-F238E27FC236}">
                <a16:creationId xmlns:a16="http://schemas.microsoft.com/office/drawing/2014/main" id="{99563ADA-0238-483B-B4E1-7EEB97B36C56}"/>
              </a:ext>
            </a:extLst>
          </p:cNvPr>
          <p:cNvPicPr>
            <a:picLocks noChangeAspect="1"/>
          </p:cNvPicPr>
          <p:nvPr/>
        </p:nvPicPr>
        <p:blipFill>
          <a:blip r:embed="rId4"/>
          <a:stretch>
            <a:fillRect/>
          </a:stretch>
        </p:blipFill>
        <p:spPr>
          <a:xfrm>
            <a:off x="395536" y="994029"/>
            <a:ext cx="6052207" cy="3856499"/>
          </a:xfrm>
          <a:prstGeom prst="rect">
            <a:avLst/>
          </a:prstGeom>
        </p:spPr>
      </p:pic>
      <p:pic>
        <p:nvPicPr>
          <p:cNvPr id="8" name="Picture 7">
            <a:extLst>
              <a:ext uri="{FF2B5EF4-FFF2-40B4-BE49-F238E27FC236}">
                <a16:creationId xmlns:a16="http://schemas.microsoft.com/office/drawing/2014/main" id="{4320B27E-24C8-43E7-8575-4C0EA4D86473}"/>
              </a:ext>
            </a:extLst>
          </p:cNvPr>
          <p:cNvPicPr>
            <a:picLocks noChangeAspect="1"/>
          </p:cNvPicPr>
          <p:nvPr/>
        </p:nvPicPr>
        <p:blipFill>
          <a:blip r:embed="rId5"/>
          <a:stretch>
            <a:fillRect/>
          </a:stretch>
        </p:blipFill>
        <p:spPr>
          <a:xfrm>
            <a:off x="1456472" y="966874"/>
            <a:ext cx="5059744" cy="4176626"/>
          </a:xfrm>
          <a:prstGeom prst="rect">
            <a:avLst/>
          </a:prstGeom>
        </p:spPr>
      </p:pic>
    </p:spTree>
    <p:extLst>
      <p:ext uri="{BB962C8B-B14F-4D97-AF65-F5344CB8AC3E}">
        <p14:creationId xmlns:p14="http://schemas.microsoft.com/office/powerpoint/2010/main" val="258504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F420FB-39ED-4589-AC7F-31473A702C72}"/>
              </a:ext>
            </a:extLst>
          </p:cNvPr>
          <p:cNvSpPr txBox="1"/>
          <p:nvPr/>
        </p:nvSpPr>
        <p:spPr>
          <a:xfrm>
            <a:off x="1187624" y="267494"/>
            <a:ext cx="2159053" cy="523220"/>
          </a:xfrm>
          <a:prstGeom prst="rect">
            <a:avLst/>
          </a:prstGeom>
          <a:noFill/>
        </p:spPr>
        <p:txBody>
          <a:bodyPr wrap="none" rtlCol="0">
            <a:spAutoFit/>
          </a:bodyPr>
          <a:lstStyle/>
          <a:p>
            <a:pPr defTabSz="685800">
              <a:defRPr/>
            </a:pPr>
            <a:r>
              <a:rPr lang="en-US" sz="2800" dirty="0">
                <a:latin typeface="Segoe UI" panose="020B0502040204020203" pitchFamily="34" charset="0"/>
                <a:cs typeface="Segoe UI" panose="020B0502040204020203" pitchFamily="34" charset="0"/>
              </a:rPr>
              <a:t>Barton Glass</a:t>
            </a:r>
          </a:p>
        </p:txBody>
      </p:sp>
      <p:pic>
        <p:nvPicPr>
          <p:cNvPr id="3" name="Picture 2">
            <a:extLst>
              <a:ext uri="{FF2B5EF4-FFF2-40B4-BE49-F238E27FC236}">
                <a16:creationId xmlns:a16="http://schemas.microsoft.com/office/drawing/2014/main" id="{56EBCF0C-2D63-4AF1-826A-F9A32A54753F}"/>
              </a:ext>
            </a:extLst>
          </p:cNvPr>
          <p:cNvPicPr>
            <a:picLocks noChangeAspect="1"/>
          </p:cNvPicPr>
          <p:nvPr/>
        </p:nvPicPr>
        <p:blipFill>
          <a:blip r:embed="rId3"/>
          <a:stretch>
            <a:fillRect/>
          </a:stretch>
        </p:blipFill>
        <p:spPr>
          <a:xfrm>
            <a:off x="0" y="1067441"/>
            <a:ext cx="7596336" cy="3778427"/>
          </a:xfrm>
          <a:prstGeom prst="rect">
            <a:avLst/>
          </a:prstGeom>
        </p:spPr>
      </p:pic>
      <p:pic>
        <p:nvPicPr>
          <p:cNvPr id="4" name="Picture 3">
            <a:extLst>
              <a:ext uri="{FF2B5EF4-FFF2-40B4-BE49-F238E27FC236}">
                <a16:creationId xmlns:a16="http://schemas.microsoft.com/office/drawing/2014/main" id="{7128EE36-3C4D-486E-9C35-E37E8D905F5D}"/>
              </a:ext>
            </a:extLst>
          </p:cNvPr>
          <p:cNvPicPr>
            <a:picLocks noChangeAspect="1"/>
          </p:cNvPicPr>
          <p:nvPr/>
        </p:nvPicPr>
        <p:blipFill>
          <a:blip r:embed="rId4"/>
          <a:stretch>
            <a:fillRect/>
          </a:stretch>
        </p:blipFill>
        <p:spPr>
          <a:xfrm>
            <a:off x="9606" y="1076210"/>
            <a:ext cx="7586729" cy="3730207"/>
          </a:xfrm>
          <a:prstGeom prst="rect">
            <a:avLst/>
          </a:prstGeom>
        </p:spPr>
      </p:pic>
      <p:pic>
        <p:nvPicPr>
          <p:cNvPr id="5" name="Picture 4">
            <a:extLst>
              <a:ext uri="{FF2B5EF4-FFF2-40B4-BE49-F238E27FC236}">
                <a16:creationId xmlns:a16="http://schemas.microsoft.com/office/drawing/2014/main" id="{205132BD-BC43-4B36-A29F-D34A13B3A329}"/>
              </a:ext>
            </a:extLst>
          </p:cNvPr>
          <p:cNvPicPr>
            <a:picLocks noChangeAspect="1"/>
          </p:cNvPicPr>
          <p:nvPr/>
        </p:nvPicPr>
        <p:blipFill>
          <a:blip r:embed="rId5"/>
          <a:stretch>
            <a:fillRect/>
          </a:stretch>
        </p:blipFill>
        <p:spPr>
          <a:xfrm>
            <a:off x="0" y="1631249"/>
            <a:ext cx="7956376" cy="2211035"/>
          </a:xfrm>
          <a:prstGeom prst="rect">
            <a:avLst/>
          </a:prstGeom>
        </p:spPr>
      </p:pic>
      <p:pic>
        <p:nvPicPr>
          <p:cNvPr id="6" name="Picture 5">
            <a:extLst>
              <a:ext uri="{FF2B5EF4-FFF2-40B4-BE49-F238E27FC236}">
                <a16:creationId xmlns:a16="http://schemas.microsoft.com/office/drawing/2014/main" id="{63BD372C-73B8-46DD-B6BE-7858F087608E}"/>
              </a:ext>
            </a:extLst>
          </p:cNvPr>
          <p:cNvPicPr>
            <a:picLocks noChangeAspect="1"/>
          </p:cNvPicPr>
          <p:nvPr/>
        </p:nvPicPr>
        <p:blipFill>
          <a:blip r:embed="rId6"/>
          <a:stretch>
            <a:fillRect/>
          </a:stretch>
        </p:blipFill>
        <p:spPr>
          <a:xfrm>
            <a:off x="0" y="1203597"/>
            <a:ext cx="7597993" cy="3435305"/>
          </a:xfrm>
          <a:prstGeom prst="rect">
            <a:avLst/>
          </a:prstGeom>
        </p:spPr>
      </p:pic>
    </p:spTree>
    <p:extLst>
      <p:ext uri="{BB962C8B-B14F-4D97-AF65-F5344CB8AC3E}">
        <p14:creationId xmlns:p14="http://schemas.microsoft.com/office/powerpoint/2010/main" val="48798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D8CF06-4C0B-41ED-89F3-7DA1DD7EA4B0}"/>
              </a:ext>
            </a:extLst>
          </p:cNvPr>
          <p:cNvSpPr txBox="1"/>
          <p:nvPr/>
        </p:nvSpPr>
        <p:spPr>
          <a:xfrm>
            <a:off x="1187624" y="195486"/>
            <a:ext cx="4788362" cy="523220"/>
          </a:xfrm>
          <a:prstGeom prst="rect">
            <a:avLst/>
          </a:prstGeom>
          <a:noFill/>
        </p:spPr>
        <p:txBody>
          <a:bodyPr wrap="none" rtlCol="0">
            <a:spAutoFit/>
          </a:bodyPr>
          <a:lstStyle/>
          <a:p>
            <a:pPr defTabSz="685800">
              <a:defRPr/>
            </a:pPr>
            <a:r>
              <a:rPr lang="en-US" sz="2800" dirty="0">
                <a:latin typeface="Segoe UI" panose="020B0502040204020203" pitchFamily="34" charset="0"/>
                <a:cs typeface="Segoe UI" panose="020B0502040204020203" pitchFamily="34" charset="0"/>
              </a:rPr>
              <a:t>Project Honolulu </a:t>
            </a:r>
            <a:r>
              <a:rPr lang="en-US" sz="2000" dirty="0">
                <a:latin typeface="Segoe UI" panose="020B0502040204020203" pitchFamily="34" charset="0"/>
                <a:cs typeface="Segoe UI" panose="020B0502040204020203" pitchFamily="34" charset="0"/>
              </a:rPr>
              <a:t>(Insider Preview)</a:t>
            </a:r>
          </a:p>
        </p:txBody>
      </p:sp>
      <p:pic>
        <p:nvPicPr>
          <p:cNvPr id="3" name="Picture 2">
            <a:extLst>
              <a:ext uri="{FF2B5EF4-FFF2-40B4-BE49-F238E27FC236}">
                <a16:creationId xmlns:a16="http://schemas.microsoft.com/office/drawing/2014/main" id="{A53176D5-1545-4703-8441-BC6BC054E18D}"/>
              </a:ext>
            </a:extLst>
          </p:cNvPr>
          <p:cNvPicPr>
            <a:picLocks noChangeAspect="1"/>
          </p:cNvPicPr>
          <p:nvPr/>
        </p:nvPicPr>
        <p:blipFill>
          <a:blip r:embed="rId2"/>
          <a:stretch>
            <a:fillRect/>
          </a:stretch>
        </p:blipFill>
        <p:spPr>
          <a:xfrm>
            <a:off x="0" y="790714"/>
            <a:ext cx="7668344" cy="4332497"/>
          </a:xfrm>
          <a:prstGeom prst="rect">
            <a:avLst/>
          </a:prstGeom>
        </p:spPr>
      </p:pic>
    </p:spTree>
    <p:extLst>
      <p:ext uri="{BB962C8B-B14F-4D97-AF65-F5344CB8AC3E}">
        <p14:creationId xmlns:p14="http://schemas.microsoft.com/office/powerpoint/2010/main" val="730639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323528" y="2139702"/>
            <a:ext cx="7772400" cy="1102519"/>
          </a:xfrm>
        </p:spPr>
        <p:txBody>
          <a:bodyPr/>
          <a:lstStyle/>
          <a:p>
            <a:r>
              <a:rPr lang="nb-NO" dirty="0"/>
              <a:t>Troubleshooting S2D</a:t>
            </a:r>
          </a:p>
        </p:txBody>
      </p:sp>
    </p:spTree>
    <p:extLst>
      <p:ext uri="{BB962C8B-B14F-4D97-AF65-F5344CB8AC3E}">
        <p14:creationId xmlns:p14="http://schemas.microsoft.com/office/powerpoint/2010/main" val="28847700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E466448-EE96-4276-BE91-C239363CB018}"/>
              </a:ext>
            </a:extLst>
          </p:cNvPr>
          <p:cNvSpPr txBox="1">
            <a:spLocks/>
          </p:cNvSpPr>
          <p:nvPr/>
        </p:nvSpPr>
        <p:spPr>
          <a:xfrm>
            <a:off x="2555776" y="201267"/>
            <a:ext cx="3600400" cy="432048"/>
          </a:xfrm>
          <a:prstGeom prst="rect">
            <a:avLst/>
          </a:prstGeom>
        </p:spPr>
        <p:txBody>
          <a:bodyPr/>
          <a:lstStyle>
            <a:lvl1pPr algn="l" defTabSz="457200" rtl="0" eaLnBrk="1" latinLnBrk="0" hangingPunct="1">
              <a:spcBef>
                <a:spcPct val="0"/>
              </a:spcBef>
              <a:buNone/>
              <a:defRPr sz="3200" kern="1200">
                <a:solidFill>
                  <a:schemeClr val="tx1"/>
                </a:solidFill>
                <a:latin typeface="Museo Sans 100"/>
                <a:ea typeface="+mj-ea"/>
                <a:cs typeface="Museo Sans 100"/>
              </a:defRPr>
            </a:lvl1pPr>
          </a:lstStyle>
          <a:p>
            <a:r>
              <a:rPr lang="en-US" sz="2000" dirty="0"/>
              <a:t>Some nice to have commands</a:t>
            </a:r>
            <a:endParaRPr lang="nb-NO" sz="2000" dirty="0"/>
          </a:p>
        </p:txBody>
      </p:sp>
      <p:sp>
        <p:nvSpPr>
          <p:cNvPr id="3" name="Tittel 1">
            <a:extLst>
              <a:ext uri="{FF2B5EF4-FFF2-40B4-BE49-F238E27FC236}">
                <a16:creationId xmlns:a16="http://schemas.microsoft.com/office/drawing/2014/main" id="{69BEF649-76C2-492D-9D57-FEDABC4CDAB2}"/>
              </a:ext>
            </a:extLst>
          </p:cNvPr>
          <p:cNvSpPr txBox="1">
            <a:spLocks/>
          </p:cNvSpPr>
          <p:nvPr/>
        </p:nvSpPr>
        <p:spPr>
          <a:xfrm>
            <a:off x="3419872" y="1816911"/>
            <a:ext cx="1368152" cy="792088"/>
          </a:xfrm>
          <a:prstGeom prst="rect">
            <a:avLst/>
          </a:prstGeom>
        </p:spPr>
        <p:txBody>
          <a:bodyPr/>
          <a:lstStyle>
            <a:lvl1pPr algn="l" defTabSz="457200" rtl="0" eaLnBrk="1" latinLnBrk="0" hangingPunct="1">
              <a:spcBef>
                <a:spcPct val="0"/>
              </a:spcBef>
              <a:buNone/>
              <a:defRPr sz="3200" kern="1200">
                <a:solidFill>
                  <a:schemeClr val="tx1"/>
                </a:solidFill>
                <a:latin typeface="Museo Sans 100"/>
                <a:ea typeface="+mj-ea"/>
                <a:cs typeface="Museo Sans 100"/>
              </a:defRPr>
            </a:lvl1pPr>
          </a:lstStyle>
          <a:p>
            <a:r>
              <a:rPr lang="en-US" sz="3600" dirty="0"/>
              <a:t>Demo</a:t>
            </a:r>
            <a:endParaRPr lang="nb-NO" sz="3600" dirty="0"/>
          </a:p>
        </p:txBody>
      </p:sp>
    </p:spTree>
    <p:extLst>
      <p:ext uri="{BB962C8B-B14F-4D97-AF65-F5344CB8AC3E}">
        <p14:creationId xmlns:p14="http://schemas.microsoft.com/office/powerpoint/2010/main" val="41390373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0474931-F3FA-4E1E-ACE8-A488C7A5625B}"/>
              </a:ext>
            </a:extLst>
          </p:cNvPr>
          <p:cNvSpPr txBox="1">
            <a:spLocks/>
          </p:cNvSpPr>
          <p:nvPr/>
        </p:nvSpPr>
        <p:spPr>
          <a:xfrm>
            <a:off x="395536" y="195486"/>
            <a:ext cx="8064896" cy="1728192"/>
          </a:xfrm>
          <a:prstGeom prst="rect">
            <a:avLst/>
          </a:prstGeom>
        </p:spPr>
        <p:txBody>
          <a:bodyPr/>
          <a:lstStyle>
            <a:lvl1pPr algn="l" defTabSz="457200" rtl="0" eaLnBrk="1" latinLnBrk="0" hangingPunct="1">
              <a:spcBef>
                <a:spcPct val="0"/>
              </a:spcBef>
              <a:buNone/>
              <a:defRPr sz="3200" kern="1200">
                <a:solidFill>
                  <a:schemeClr val="tx1"/>
                </a:solidFill>
                <a:latin typeface="Museo Sans 100"/>
                <a:ea typeface="+mj-ea"/>
                <a:cs typeface="Museo Sans 100"/>
              </a:defRPr>
            </a:lvl1pPr>
          </a:lstStyle>
          <a:p>
            <a:r>
              <a:rPr lang="en-US" sz="2000" dirty="0"/>
              <a:t>Performance Monitor is one nice to have troubleshooting tool</a:t>
            </a:r>
          </a:p>
          <a:p>
            <a:r>
              <a:rPr lang="en-US" sz="2000" dirty="0"/>
              <a:t>Why?</a:t>
            </a:r>
            <a:endParaRPr lang="nb-NO" sz="2000" dirty="0"/>
          </a:p>
        </p:txBody>
      </p:sp>
      <p:pic>
        <p:nvPicPr>
          <p:cNvPr id="3" name="Picture 2">
            <a:extLst>
              <a:ext uri="{FF2B5EF4-FFF2-40B4-BE49-F238E27FC236}">
                <a16:creationId xmlns:a16="http://schemas.microsoft.com/office/drawing/2014/main" id="{D597A2B0-D4CE-477E-89AE-93C472B25326}"/>
              </a:ext>
            </a:extLst>
          </p:cNvPr>
          <p:cNvPicPr>
            <a:picLocks noChangeAspect="1"/>
          </p:cNvPicPr>
          <p:nvPr/>
        </p:nvPicPr>
        <p:blipFill>
          <a:blip r:embed="rId3"/>
          <a:stretch>
            <a:fillRect/>
          </a:stretch>
        </p:blipFill>
        <p:spPr>
          <a:xfrm>
            <a:off x="467544" y="1059582"/>
            <a:ext cx="6715125" cy="3505200"/>
          </a:xfrm>
          <a:prstGeom prst="rect">
            <a:avLst/>
          </a:prstGeom>
        </p:spPr>
      </p:pic>
    </p:spTree>
    <p:extLst>
      <p:ext uri="{BB962C8B-B14F-4D97-AF65-F5344CB8AC3E}">
        <p14:creationId xmlns:p14="http://schemas.microsoft.com/office/powerpoint/2010/main" val="157151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323528" y="2139702"/>
            <a:ext cx="7772400" cy="1102519"/>
          </a:xfrm>
        </p:spPr>
        <p:txBody>
          <a:bodyPr/>
          <a:lstStyle/>
          <a:p>
            <a:r>
              <a:rPr lang="nb-NO" dirty="0"/>
              <a:t>My DIY S2D Home Lab </a:t>
            </a:r>
          </a:p>
        </p:txBody>
      </p:sp>
    </p:spTree>
    <p:extLst>
      <p:ext uri="{BB962C8B-B14F-4D97-AF65-F5344CB8AC3E}">
        <p14:creationId xmlns:p14="http://schemas.microsoft.com/office/powerpoint/2010/main" val="1799822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78AD19B6-E4EB-4DB8-AFFF-08D7948D5776}"/>
              </a:ext>
            </a:extLst>
          </p:cNvPr>
          <p:cNvSpPr txBox="1">
            <a:spLocks/>
          </p:cNvSpPr>
          <p:nvPr/>
        </p:nvSpPr>
        <p:spPr>
          <a:xfrm>
            <a:off x="0" y="2228850"/>
            <a:ext cx="9144000" cy="685800"/>
          </a:xfrm>
          <a:prstGeom prst="rect">
            <a:avLst/>
          </a:prstGeom>
        </p:spPr>
        <p:txBody>
          <a:bodyPr vert="horz" lIns="91440" tIns="45720" rIns="91440" bIns="45720" rtlCol="0" anchor="ctr">
            <a:normAutofit fontScale="85000" lnSpcReduction="20000"/>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a:solidFill>
                  <a:schemeClr val="bg1"/>
                </a:solidFill>
                <a:latin typeface="Segoe UI" panose="020B0502040204020203" pitchFamily="34" charset="0"/>
                <a:cs typeface="Segoe UI" panose="020B0502040204020203" pitchFamily="34" charset="0"/>
              </a:rPr>
              <a:t>Use industry-standard hardware to build</a:t>
            </a:r>
          </a:p>
          <a:p>
            <a:pPr marL="0" indent="0" algn="ctr">
              <a:buNone/>
            </a:pPr>
            <a:r>
              <a:rPr lang="en-US" sz="2400" dirty="0">
                <a:solidFill>
                  <a:schemeClr val="bg1"/>
                </a:solidFill>
                <a:latin typeface="Segoe UI" panose="020B0502040204020203" pitchFamily="34" charset="0"/>
                <a:cs typeface="Segoe UI" panose="020B0502040204020203" pitchFamily="34" charset="0"/>
              </a:rPr>
              <a:t>lower-cost alternative to traditional storage.</a:t>
            </a:r>
          </a:p>
        </p:txBody>
      </p:sp>
    </p:spTree>
    <p:extLst>
      <p:ext uri="{BB962C8B-B14F-4D97-AF65-F5344CB8AC3E}">
        <p14:creationId xmlns:p14="http://schemas.microsoft.com/office/powerpoint/2010/main" val="138117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DE92CB-CD79-4CE3-8633-CA9046089077}"/>
              </a:ext>
            </a:extLst>
          </p:cNvPr>
          <p:cNvSpPr txBox="1"/>
          <p:nvPr/>
        </p:nvSpPr>
        <p:spPr>
          <a:xfrm>
            <a:off x="503250" y="439109"/>
            <a:ext cx="1212191" cy="438582"/>
          </a:xfrm>
          <a:prstGeom prst="rect">
            <a:avLst/>
          </a:prstGeom>
          <a:noFill/>
        </p:spPr>
        <p:txBody>
          <a:bodyPr wrap="none" rtlCol="0">
            <a:spAutoFit/>
          </a:bodyPr>
          <a:lstStyle/>
          <a:p>
            <a:pPr defTabSz="685800">
              <a:defRPr/>
            </a:pPr>
            <a:r>
              <a:rPr lang="en-US" sz="2250" dirty="0">
                <a:solidFill>
                  <a:srgbClr val="141313"/>
                </a:solidFill>
                <a:latin typeface="Segoe UI" panose="020B0502040204020203" pitchFamily="34" charset="0"/>
                <a:cs typeface="Segoe UI" panose="020B0502040204020203" pitchFamily="34" charset="0"/>
              </a:rPr>
              <a:t>Built On</a:t>
            </a:r>
          </a:p>
        </p:txBody>
      </p:sp>
      <p:sp>
        <p:nvSpPr>
          <p:cNvPr id="4" name="Plassholder for tekst 2">
            <a:extLst>
              <a:ext uri="{FF2B5EF4-FFF2-40B4-BE49-F238E27FC236}">
                <a16:creationId xmlns:a16="http://schemas.microsoft.com/office/drawing/2014/main" id="{242C49EB-1081-4A2A-8EAD-411C336591D0}"/>
              </a:ext>
            </a:extLst>
          </p:cNvPr>
          <p:cNvSpPr txBox="1">
            <a:spLocks/>
          </p:cNvSpPr>
          <p:nvPr/>
        </p:nvSpPr>
        <p:spPr>
          <a:xfrm>
            <a:off x="539552" y="1210383"/>
            <a:ext cx="6624736" cy="3593615"/>
          </a:xfrm>
          <a:prstGeom prst="rect">
            <a:avLst/>
          </a:prstGeom>
        </p:spPr>
        <p:txBody>
          <a:bodyPr>
            <a:normAutofit/>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HP DL380 G6 16bay 2 Intel Xeon 5530</a:t>
            </a:r>
          </a:p>
          <a:p>
            <a:r>
              <a:rPr lang="en-US" dirty="0"/>
              <a:t>128GB memory</a:t>
            </a:r>
          </a:p>
          <a:p>
            <a:r>
              <a:rPr lang="en-US" dirty="0"/>
              <a:t>HP H220 HBA and P410i for OS raid</a:t>
            </a:r>
          </a:p>
          <a:p>
            <a:r>
              <a:rPr lang="en-US" dirty="0"/>
              <a:t>1 Intel P3600 and 1 Intel 750 400GB NVME</a:t>
            </a:r>
          </a:p>
          <a:p>
            <a:r>
              <a:rPr lang="en-US" dirty="0"/>
              <a:t>2 Samsung SM863 960GB + 4 Smaller Intel SSD’s</a:t>
            </a:r>
          </a:p>
          <a:p>
            <a:r>
              <a:rPr lang="en-US" dirty="0"/>
              <a:t>2 WD Red 1 TB NAS drives</a:t>
            </a:r>
          </a:p>
          <a:p>
            <a:r>
              <a:rPr lang="en-US" dirty="0"/>
              <a:t>Mellanox ConnectX3 10Gbit</a:t>
            </a:r>
          </a:p>
          <a:p>
            <a:r>
              <a:rPr lang="en-US" dirty="0"/>
              <a:t>Dell Force10 S4048-On</a:t>
            </a:r>
          </a:p>
          <a:p>
            <a:endParaRPr lang="en-US" dirty="0"/>
          </a:p>
        </p:txBody>
      </p:sp>
    </p:spTree>
    <p:extLst>
      <p:ext uri="{BB962C8B-B14F-4D97-AF65-F5344CB8AC3E}">
        <p14:creationId xmlns:p14="http://schemas.microsoft.com/office/powerpoint/2010/main" val="354886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DE92CB-CD79-4CE3-8633-CA9046089077}"/>
              </a:ext>
            </a:extLst>
          </p:cNvPr>
          <p:cNvSpPr txBox="1"/>
          <p:nvPr/>
        </p:nvSpPr>
        <p:spPr>
          <a:xfrm>
            <a:off x="3347864" y="267494"/>
            <a:ext cx="1058367" cy="461665"/>
          </a:xfrm>
          <a:prstGeom prst="rect">
            <a:avLst/>
          </a:prstGeom>
          <a:noFill/>
        </p:spPr>
        <p:txBody>
          <a:bodyPr wrap="none" rtlCol="0">
            <a:spAutoFit/>
          </a:bodyPr>
          <a:lstStyle/>
          <a:p>
            <a:pPr defTabSz="685800">
              <a:defRPr/>
            </a:pPr>
            <a:r>
              <a:rPr lang="en-US" sz="2400" dirty="0">
                <a:solidFill>
                  <a:srgbClr val="141313"/>
                </a:solidFill>
                <a:latin typeface="Segoe UI" panose="020B0502040204020203" pitchFamily="34" charset="0"/>
                <a:cs typeface="Segoe UI" panose="020B0502040204020203" pitchFamily="34" charset="0"/>
              </a:rPr>
              <a:t>Cost??</a:t>
            </a:r>
          </a:p>
        </p:txBody>
      </p:sp>
      <p:sp>
        <p:nvSpPr>
          <p:cNvPr id="4" name="Plassholder for tekst 2">
            <a:extLst>
              <a:ext uri="{FF2B5EF4-FFF2-40B4-BE49-F238E27FC236}">
                <a16:creationId xmlns:a16="http://schemas.microsoft.com/office/drawing/2014/main" id="{17D8D437-0AE5-4858-88B8-82ED7FD41AC8}"/>
              </a:ext>
            </a:extLst>
          </p:cNvPr>
          <p:cNvSpPr txBox="1">
            <a:spLocks/>
          </p:cNvSpPr>
          <p:nvPr/>
        </p:nvSpPr>
        <p:spPr>
          <a:xfrm>
            <a:off x="539552" y="1210383"/>
            <a:ext cx="8229600" cy="1238777"/>
          </a:xfrm>
          <a:prstGeom prst="rect">
            <a:avLst/>
          </a:prstGeom>
        </p:spPr>
        <p:txBody>
          <a:bodyPr>
            <a:normAutofit/>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Pretty cheap</a:t>
            </a:r>
          </a:p>
          <a:p>
            <a:r>
              <a:rPr lang="en-US" dirty="0"/>
              <a:t>Less then 4000 Eur0</a:t>
            </a:r>
          </a:p>
          <a:p>
            <a:r>
              <a:rPr lang="en-US" dirty="0"/>
              <a:t>Expensive part is the disks and the Switch</a:t>
            </a:r>
          </a:p>
        </p:txBody>
      </p:sp>
      <p:pic>
        <p:nvPicPr>
          <p:cNvPr id="5" name="Picture 4">
            <a:extLst>
              <a:ext uri="{FF2B5EF4-FFF2-40B4-BE49-F238E27FC236}">
                <a16:creationId xmlns:a16="http://schemas.microsoft.com/office/drawing/2014/main" id="{35523D98-448C-4FE8-96A1-BC2E8935A73C}"/>
              </a:ext>
            </a:extLst>
          </p:cNvPr>
          <p:cNvPicPr>
            <a:picLocks noChangeAspect="1"/>
          </p:cNvPicPr>
          <p:nvPr/>
        </p:nvPicPr>
        <p:blipFill>
          <a:blip r:embed="rId2"/>
          <a:stretch>
            <a:fillRect/>
          </a:stretch>
        </p:blipFill>
        <p:spPr>
          <a:xfrm>
            <a:off x="971600" y="987574"/>
            <a:ext cx="5467656" cy="3760284"/>
          </a:xfrm>
          <a:prstGeom prst="rect">
            <a:avLst/>
          </a:prstGeom>
        </p:spPr>
      </p:pic>
    </p:spTree>
    <p:extLst>
      <p:ext uri="{BB962C8B-B14F-4D97-AF65-F5344CB8AC3E}">
        <p14:creationId xmlns:p14="http://schemas.microsoft.com/office/powerpoint/2010/main" val="78693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DE92CB-CD79-4CE3-8633-CA9046089077}"/>
              </a:ext>
            </a:extLst>
          </p:cNvPr>
          <p:cNvSpPr txBox="1"/>
          <p:nvPr/>
        </p:nvSpPr>
        <p:spPr>
          <a:xfrm>
            <a:off x="2123728" y="195486"/>
            <a:ext cx="4594784" cy="461665"/>
          </a:xfrm>
          <a:prstGeom prst="rect">
            <a:avLst/>
          </a:prstGeom>
          <a:noFill/>
        </p:spPr>
        <p:txBody>
          <a:bodyPr wrap="none" rtlCol="0">
            <a:spAutoFit/>
          </a:bodyPr>
          <a:lstStyle/>
          <a:p>
            <a:pPr defTabSz="685800">
              <a:defRPr/>
            </a:pPr>
            <a:r>
              <a:rPr lang="en-US" sz="2400" dirty="0">
                <a:solidFill>
                  <a:srgbClr val="141313"/>
                </a:solidFill>
                <a:latin typeface="Segoe UI" panose="020B0502040204020203" pitchFamily="34" charset="0"/>
                <a:cs typeface="Segoe UI" panose="020B0502040204020203" pitchFamily="34" charset="0"/>
              </a:rPr>
              <a:t>Performance on my Home Lab?</a:t>
            </a:r>
          </a:p>
        </p:txBody>
      </p:sp>
      <p:pic>
        <p:nvPicPr>
          <p:cNvPr id="6" name="Picture 5">
            <a:extLst>
              <a:ext uri="{FF2B5EF4-FFF2-40B4-BE49-F238E27FC236}">
                <a16:creationId xmlns:a16="http://schemas.microsoft.com/office/drawing/2014/main" id="{F65FACC9-FE81-4F19-87AE-1907C3DCA551}"/>
              </a:ext>
            </a:extLst>
          </p:cNvPr>
          <p:cNvPicPr>
            <a:picLocks noChangeAspect="1"/>
          </p:cNvPicPr>
          <p:nvPr/>
        </p:nvPicPr>
        <p:blipFill>
          <a:blip r:embed="rId2"/>
          <a:stretch>
            <a:fillRect/>
          </a:stretch>
        </p:blipFill>
        <p:spPr>
          <a:xfrm>
            <a:off x="119062" y="971550"/>
            <a:ext cx="8905875" cy="3200400"/>
          </a:xfrm>
          <a:prstGeom prst="rect">
            <a:avLst/>
          </a:prstGeom>
        </p:spPr>
      </p:pic>
    </p:spTree>
    <p:extLst>
      <p:ext uri="{BB962C8B-B14F-4D97-AF65-F5344CB8AC3E}">
        <p14:creationId xmlns:p14="http://schemas.microsoft.com/office/powerpoint/2010/main" val="140300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323528" y="2139702"/>
            <a:ext cx="7772400" cy="1102519"/>
          </a:xfrm>
        </p:spPr>
        <p:txBody>
          <a:bodyPr/>
          <a:lstStyle/>
          <a:p>
            <a:r>
              <a:rPr lang="nb-NO" dirty="0"/>
              <a:t>What’s new in S2D in build 1803</a:t>
            </a:r>
          </a:p>
        </p:txBody>
      </p:sp>
    </p:spTree>
    <p:extLst>
      <p:ext uri="{BB962C8B-B14F-4D97-AF65-F5344CB8AC3E}">
        <p14:creationId xmlns:p14="http://schemas.microsoft.com/office/powerpoint/2010/main" val="24734827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1EF52F6-C667-4665-895D-168AC87F510E}"/>
              </a:ext>
            </a:extLst>
          </p:cNvPr>
          <p:cNvSpPr txBox="1"/>
          <p:nvPr/>
        </p:nvSpPr>
        <p:spPr>
          <a:xfrm>
            <a:off x="503250" y="439109"/>
            <a:ext cx="4668522" cy="438582"/>
          </a:xfrm>
          <a:prstGeom prst="rect">
            <a:avLst/>
          </a:prstGeom>
          <a:noFill/>
        </p:spPr>
        <p:txBody>
          <a:bodyPr wrap="none" rtlCol="0">
            <a:spAutoFit/>
          </a:bodyPr>
          <a:lstStyle/>
          <a:p>
            <a:pPr defTabSz="685800">
              <a:defRPr/>
            </a:pPr>
            <a:r>
              <a:rPr lang="en-US" sz="2250" dirty="0">
                <a:solidFill>
                  <a:prstClr val="white"/>
                </a:solidFill>
                <a:latin typeface="Segoe UI" panose="020B0502040204020203" pitchFamily="34" charset="0"/>
                <a:cs typeface="Segoe UI" panose="020B0502040204020203" pitchFamily="34" charset="0"/>
              </a:rPr>
              <a:t>Windows Server 2016 1803 for S2D</a:t>
            </a:r>
          </a:p>
        </p:txBody>
      </p:sp>
      <p:sp>
        <p:nvSpPr>
          <p:cNvPr id="17" name="Content Placeholder 2">
            <a:extLst>
              <a:ext uri="{FF2B5EF4-FFF2-40B4-BE49-F238E27FC236}">
                <a16:creationId xmlns:a16="http://schemas.microsoft.com/office/drawing/2014/main" id="{98C3A6BD-4914-46E8-AA6B-EAC0A40CE760}"/>
              </a:ext>
            </a:extLst>
          </p:cNvPr>
          <p:cNvSpPr txBox="1">
            <a:spLocks/>
          </p:cNvSpPr>
          <p:nvPr/>
        </p:nvSpPr>
        <p:spPr>
          <a:xfrm>
            <a:off x="683568" y="1419622"/>
            <a:ext cx="6840760" cy="1872208"/>
          </a:xfrm>
          <a:prstGeom prst="rect">
            <a:avLst/>
          </a:prstGeom>
        </p:spPr>
        <p:txBody>
          <a:bodyPr>
            <a:normAutofit/>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bg1"/>
                </a:solidFill>
                <a:latin typeface="Museo Sans 100"/>
              </a:rPr>
              <a:t>S2D Enabled</a:t>
            </a:r>
          </a:p>
          <a:p>
            <a:r>
              <a:rPr lang="en-US" sz="1400" dirty="0">
                <a:solidFill>
                  <a:schemeClr val="bg1"/>
                </a:solidFill>
                <a:latin typeface="Museo Sans 100"/>
              </a:rPr>
              <a:t>Removed requirement for SCSI Enclosure Service(SAS)</a:t>
            </a:r>
          </a:p>
          <a:p>
            <a:r>
              <a:rPr lang="en-US" sz="1400" dirty="0">
                <a:solidFill>
                  <a:schemeClr val="bg1"/>
                </a:solidFill>
                <a:latin typeface="Museo Sans 100"/>
              </a:rPr>
              <a:t>Dedupe for </a:t>
            </a:r>
            <a:r>
              <a:rPr lang="en-US" sz="1400" dirty="0" err="1">
                <a:solidFill>
                  <a:schemeClr val="bg1"/>
                </a:solidFill>
                <a:latin typeface="Museo Sans 100"/>
              </a:rPr>
              <a:t>ReFS</a:t>
            </a:r>
            <a:endParaRPr lang="en-US" sz="1400" dirty="0">
              <a:solidFill>
                <a:schemeClr val="bg1"/>
              </a:solidFill>
              <a:latin typeface="Museo Sans 100"/>
            </a:endParaRPr>
          </a:p>
          <a:p>
            <a:r>
              <a:rPr lang="en-US" sz="1400" dirty="0">
                <a:solidFill>
                  <a:schemeClr val="bg1"/>
                </a:solidFill>
                <a:latin typeface="Museo Sans 100"/>
              </a:rPr>
              <a:t>Persistent(Storage Class) Memory</a:t>
            </a:r>
          </a:p>
          <a:p>
            <a:r>
              <a:rPr lang="en-US" sz="1400" dirty="0">
                <a:solidFill>
                  <a:schemeClr val="bg1"/>
                </a:solidFill>
                <a:latin typeface="Museo Sans 100"/>
              </a:rPr>
              <a:t>Direct Connect SATA devices(Low cost HW)</a:t>
            </a:r>
          </a:p>
          <a:p>
            <a:r>
              <a:rPr lang="en-US" sz="1400" dirty="0">
                <a:solidFill>
                  <a:schemeClr val="bg1"/>
                </a:solidFill>
                <a:latin typeface="Museo Sans 100"/>
              </a:rPr>
              <a:t>CSV cache enabled by default</a:t>
            </a:r>
          </a:p>
        </p:txBody>
      </p:sp>
    </p:spTree>
    <p:extLst>
      <p:ext uri="{BB962C8B-B14F-4D97-AF65-F5344CB8AC3E}">
        <p14:creationId xmlns:p14="http://schemas.microsoft.com/office/powerpoint/2010/main" val="237628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 calcmode="lin" valueType="num">
                                      <p:cBhvr additive="base">
                                        <p:cTn id="13"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anim calcmode="lin" valueType="num">
                                      <p:cBhvr additive="base">
                                        <p:cTn id="19" dur="5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 calcmode="lin" valueType="num">
                                      <p:cBhvr additive="base">
                                        <p:cTn id="25" dur="500" fill="hold"/>
                                        <p:tgtEl>
                                          <p:spTgt spid="1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xEl>
                                              <p:pRg st="4" end="4"/>
                                            </p:txEl>
                                          </p:spTgt>
                                        </p:tgtEl>
                                        <p:attrNameLst>
                                          <p:attrName>style.visibility</p:attrName>
                                        </p:attrNameLst>
                                      </p:cBhvr>
                                      <p:to>
                                        <p:strVal val="visible"/>
                                      </p:to>
                                    </p:set>
                                    <p:anim calcmode="lin" valueType="num">
                                      <p:cBhvr additive="base">
                                        <p:cTn id="31" dur="500" fill="hold"/>
                                        <p:tgtEl>
                                          <p:spTgt spid="1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 calcmode="lin" valueType="num">
                                      <p:cBhvr additive="base">
                                        <p:cTn id="37" dur="500" fill="hold"/>
                                        <p:tgtEl>
                                          <p:spTgt spid="1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FB957-46AD-4627-8810-704155430C4F}"/>
              </a:ext>
            </a:extLst>
          </p:cNvPr>
          <p:cNvSpPr>
            <a:spLocks noGrp="1"/>
          </p:cNvSpPr>
          <p:nvPr>
            <p:ph type="title"/>
          </p:nvPr>
        </p:nvSpPr>
        <p:spPr/>
        <p:txBody>
          <a:bodyPr/>
          <a:lstStyle/>
          <a:p>
            <a:r>
              <a:rPr lang="en-GB" dirty="0"/>
              <a:t>Some nice links for S2D</a:t>
            </a:r>
          </a:p>
        </p:txBody>
      </p:sp>
      <p:sp>
        <p:nvSpPr>
          <p:cNvPr id="3" name="Text Placeholder 2">
            <a:extLst>
              <a:ext uri="{FF2B5EF4-FFF2-40B4-BE49-F238E27FC236}">
                <a16:creationId xmlns:a16="http://schemas.microsoft.com/office/drawing/2014/main" id="{6E35B64E-FBDF-4A72-9D4B-A30EE2AF44DD}"/>
              </a:ext>
            </a:extLst>
          </p:cNvPr>
          <p:cNvSpPr>
            <a:spLocks noGrp="1"/>
          </p:cNvSpPr>
          <p:nvPr>
            <p:ph type="body" sz="quarter" idx="10"/>
          </p:nvPr>
        </p:nvSpPr>
        <p:spPr/>
        <p:txBody>
          <a:bodyPr/>
          <a:lstStyle/>
          <a:p>
            <a:r>
              <a:rPr lang="en-GB" dirty="0"/>
              <a:t>S2D Home Page https://tinyurl.com/yam35m8p</a:t>
            </a:r>
          </a:p>
          <a:p>
            <a:r>
              <a:rPr lang="en-GB" dirty="0"/>
              <a:t>Drive Symmetry considerations for S2D </a:t>
            </a:r>
            <a:r>
              <a:rPr lang="en-GB" dirty="0">
                <a:hlinkClick r:id="rId2"/>
              </a:rPr>
              <a:t>https://tinyurl.com/y7yx267w</a:t>
            </a:r>
            <a:endParaRPr lang="en-GB" dirty="0"/>
          </a:p>
          <a:p>
            <a:r>
              <a:rPr lang="en-GB" dirty="0"/>
              <a:t>S2D size Calculator https://tinyurl.com/ycznb4vk</a:t>
            </a:r>
          </a:p>
        </p:txBody>
      </p:sp>
    </p:spTree>
    <p:extLst>
      <p:ext uri="{BB962C8B-B14F-4D97-AF65-F5344CB8AC3E}">
        <p14:creationId xmlns:p14="http://schemas.microsoft.com/office/powerpoint/2010/main" val="42529632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FC1D0B-A3DA-4887-B7B7-E06956BCA372}"/>
              </a:ext>
            </a:extLst>
          </p:cNvPr>
          <p:cNvSpPr txBox="1"/>
          <p:nvPr/>
        </p:nvSpPr>
        <p:spPr>
          <a:xfrm>
            <a:off x="467544" y="3075806"/>
            <a:ext cx="3603487" cy="1477328"/>
          </a:xfrm>
          <a:prstGeom prst="rect">
            <a:avLst/>
          </a:prstGeom>
          <a:noFill/>
        </p:spPr>
        <p:txBody>
          <a:bodyPr wrap="none" rtlCol="0">
            <a:spAutoFit/>
          </a:bodyPr>
          <a:lstStyle/>
          <a:p>
            <a:r>
              <a:rPr lang="en-US" dirty="0">
                <a:latin typeface="Museo Sans 100"/>
              </a:rPr>
              <a:t>Jan-Tore Pedersen</a:t>
            </a:r>
          </a:p>
          <a:p>
            <a:r>
              <a:rPr lang="en-US" dirty="0">
                <a:latin typeface="Museo Sans 100"/>
              </a:rPr>
              <a:t>Senior Consultant @Skill AS</a:t>
            </a:r>
          </a:p>
          <a:p>
            <a:r>
              <a:rPr lang="en-US" dirty="0">
                <a:latin typeface="Museo Sans 100"/>
              </a:rPr>
              <a:t>Twitter: @</a:t>
            </a:r>
            <a:r>
              <a:rPr lang="en-US" dirty="0" err="1">
                <a:latin typeface="Museo Sans 100"/>
              </a:rPr>
              <a:t>jantorep</a:t>
            </a:r>
            <a:endParaRPr lang="en-US" dirty="0">
              <a:latin typeface="Museo Sans 100"/>
            </a:endParaRPr>
          </a:p>
          <a:p>
            <a:r>
              <a:rPr lang="en-US" dirty="0">
                <a:latin typeface="Museo Sans 100"/>
              </a:rPr>
              <a:t>Blog: jtpedersen.com</a:t>
            </a:r>
          </a:p>
          <a:p>
            <a:r>
              <a:rPr lang="en-US" dirty="0">
                <a:latin typeface="Museo Sans 100"/>
              </a:rPr>
              <a:t>Slack: storagespacesdirect.slack.com</a:t>
            </a:r>
          </a:p>
        </p:txBody>
      </p:sp>
      <p:sp>
        <p:nvSpPr>
          <p:cNvPr id="9" name="TextBox 8">
            <a:extLst>
              <a:ext uri="{FF2B5EF4-FFF2-40B4-BE49-F238E27FC236}">
                <a16:creationId xmlns:a16="http://schemas.microsoft.com/office/drawing/2014/main" id="{AE99EAB0-1147-4CEC-BD30-F151352F1371}"/>
              </a:ext>
            </a:extLst>
          </p:cNvPr>
          <p:cNvSpPr txBox="1"/>
          <p:nvPr/>
        </p:nvSpPr>
        <p:spPr>
          <a:xfrm>
            <a:off x="3275856" y="1462013"/>
            <a:ext cx="1676677" cy="461665"/>
          </a:xfrm>
          <a:prstGeom prst="rect">
            <a:avLst/>
          </a:prstGeom>
          <a:noFill/>
        </p:spPr>
        <p:txBody>
          <a:bodyPr wrap="none" rtlCol="0">
            <a:spAutoFit/>
          </a:bodyPr>
          <a:lstStyle/>
          <a:p>
            <a:r>
              <a:rPr lang="en-US" sz="2400" dirty="0">
                <a:latin typeface="Museo Sans 100"/>
              </a:rPr>
              <a:t>Thank you!!</a:t>
            </a:r>
          </a:p>
        </p:txBody>
      </p:sp>
    </p:spTree>
    <p:extLst>
      <p:ext uri="{BB962C8B-B14F-4D97-AF65-F5344CB8AC3E}">
        <p14:creationId xmlns:p14="http://schemas.microsoft.com/office/powerpoint/2010/main" val="5856705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Resources</a:t>
            </a:r>
          </a:p>
        </p:txBody>
      </p:sp>
      <p:sp>
        <p:nvSpPr>
          <p:cNvPr id="3" name="Plassholder for tekst 2"/>
          <p:cNvSpPr>
            <a:spLocks noGrp="1"/>
          </p:cNvSpPr>
          <p:nvPr>
            <p:ph type="body" sz="quarter" idx="10"/>
          </p:nvPr>
        </p:nvSpPr>
        <p:spPr/>
        <p:txBody>
          <a:bodyPr/>
          <a:lstStyle/>
          <a:p>
            <a:pPr marL="0" indent="0" algn="ctr">
              <a:buNone/>
            </a:pPr>
            <a:r>
              <a:rPr lang="nb-NO" dirty="0"/>
              <a:t>Slides and demos from the conference will be available at github.com/nordicinfrastructureconference/2018 (bit.ly/2y7JhA3)</a:t>
            </a:r>
          </a:p>
          <a:p>
            <a:pPr marL="0" indent="0" algn="ctr">
              <a:buNone/>
            </a:pPr>
            <a:endParaRPr lang="nb-NO" dirty="0"/>
          </a:p>
          <a:p>
            <a:pPr marL="0" indent="0" algn="ctr">
              <a:buNone/>
            </a:pPr>
            <a:r>
              <a:rPr lang="nb-NO" dirty="0"/>
              <a:t>For more Windows Server 2016 news for 1803</a:t>
            </a:r>
          </a:p>
          <a:p>
            <a:pPr marL="0" indent="0" algn="ctr">
              <a:buNone/>
            </a:pPr>
            <a:r>
              <a:rPr lang="nb-NO" dirty="0"/>
              <a:t>Join Mikael Nyström tomorrow at 15:15 in room 6</a:t>
            </a:r>
          </a:p>
        </p:txBody>
      </p:sp>
    </p:spTree>
    <p:extLst>
      <p:ext uri="{BB962C8B-B14F-4D97-AF65-F5344CB8AC3E}">
        <p14:creationId xmlns:p14="http://schemas.microsoft.com/office/powerpoint/2010/main" val="2209003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p:cNvSpPr/>
          <p:nvPr/>
        </p:nvSpPr>
        <p:spPr>
          <a:xfrm>
            <a:off x="2203696" y="-5902006"/>
            <a:ext cx="1097124" cy="239996"/>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0" name="1"/>
          <p:cNvSpPr/>
          <p:nvPr/>
        </p:nvSpPr>
        <p:spPr>
          <a:xfrm>
            <a:off x="3284452" y="-3160288"/>
            <a:ext cx="1097124" cy="239996"/>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8" name="1"/>
          <p:cNvSpPr/>
          <p:nvPr/>
        </p:nvSpPr>
        <p:spPr>
          <a:xfrm>
            <a:off x="4365824" y="-480025"/>
            <a:ext cx="1097124" cy="239996"/>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nvGrpSpPr>
          <p:cNvPr id="73" name="Group 72"/>
          <p:cNvGrpSpPr/>
          <p:nvPr/>
        </p:nvGrpSpPr>
        <p:grpSpPr>
          <a:xfrm>
            <a:off x="2655294" y="-6848502"/>
            <a:ext cx="1603283" cy="948492"/>
            <a:chOff x="8834842" y="1441814"/>
            <a:chExt cx="2138015" cy="1264835"/>
          </a:xfrm>
        </p:grpSpPr>
        <p:sp>
          <p:nvSpPr>
            <p:cNvPr id="74" name="1"/>
            <p:cNvSpPr/>
            <p:nvPr/>
          </p:nvSpPr>
          <p:spPr>
            <a:xfrm>
              <a:off x="9964064" y="14418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5" name="1"/>
            <p:cNvSpPr/>
            <p:nvPr/>
          </p:nvSpPr>
          <p:spPr>
            <a:xfrm>
              <a:off x="10332777" y="16566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6" name="1"/>
            <p:cNvSpPr/>
            <p:nvPr/>
          </p:nvSpPr>
          <p:spPr>
            <a:xfrm>
              <a:off x="9465311" y="1730625"/>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7" name="1"/>
            <p:cNvSpPr/>
            <p:nvPr/>
          </p:nvSpPr>
          <p:spPr>
            <a:xfrm>
              <a:off x="9835361" y="1943646"/>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8" name="1"/>
            <p:cNvSpPr/>
            <p:nvPr/>
          </p:nvSpPr>
          <p:spPr>
            <a:xfrm>
              <a:off x="8834842" y="2364964"/>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9" name="1"/>
            <p:cNvSpPr/>
            <p:nvPr/>
          </p:nvSpPr>
          <p:spPr>
            <a:xfrm>
              <a:off x="9204932" y="2578633"/>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grpSp>
        <p:nvGrpSpPr>
          <p:cNvPr id="81" name="Group 80"/>
          <p:cNvGrpSpPr/>
          <p:nvPr/>
        </p:nvGrpSpPr>
        <p:grpSpPr>
          <a:xfrm>
            <a:off x="3736050" y="-4106784"/>
            <a:ext cx="1603283" cy="948492"/>
            <a:chOff x="8834842" y="1441814"/>
            <a:chExt cx="2138015" cy="1264835"/>
          </a:xfrm>
        </p:grpSpPr>
        <p:sp>
          <p:nvSpPr>
            <p:cNvPr id="82" name="1"/>
            <p:cNvSpPr/>
            <p:nvPr/>
          </p:nvSpPr>
          <p:spPr>
            <a:xfrm>
              <a:off x="9964064" y="14418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3" name="1"/>
            <p:cNvSpPr/>
            <p:nvPr/>
          </p:nvSpPr>
          <p:spPr>
            <a:xfrm>
              <a:off x="10332777" y="16566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4" name="1"/>
            <p:cNvSpPr/>
            <p:nvPr/>
          </p:nvSpPr>
          <p:spPr>
            <a:xfrm>
              <a:off x="9465311" y="1730625"/>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5" name="1"/>
            <p:cNvSpPr/>
            <p:nvPr/>
          </p:nvSpPr>
          <p:spPr>
            <a:xfrm>
              <a:off x="9835361" y="1943646"/>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6" name="1"/>
            <p:cNvSpPr/>
            <p:nvPr/>
          </p:nvSpPr>
          <p:spPr>
            <a:xfrm>
              <a:off x="8834842" y="2364964"/>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7" name="1"/>
            <p:cNvSpPr/>
            <p:nvPr/>
          </p:nvSpPr>
          <p:spPr>
            <a:xfrm>
              <a:off x="9204932" y="2578633"/>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grpSp>
        <p:nvGrpSpPr>
          <p:cNvPr id="89" name="Group 88"/>
          <p:cNvGrpSpPr/>
          <p:nvPr/>
        </p:nvGrpSpPr>
        <p:grpSpPr>
          <a:xfrm>
            <a:off x="4817422" y="-1426521"/>
            <a:ext cx="1603283" cy="948492"/>
            <a:chOff x="8834842" y="1441814"/>
            <a:chExt cx="2138015" cy="1264835"/>
          </a:xfrm>
        </p:grpSpPr>
        <p:sp>
          <p:nvSpPr>
            <p:cNvPr id="90" name="1"/>
            <p:cNvSpPr/>
            <p:nvPr/>
          </p:nvSpPr>
          <p:spPr>
            <a:xfrm>
              <a:off x="9964064" y="14418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1" name="1"/>
            <p:cNvSpPr/>
            <p:nvPr/>
          </p:nvSpPr>
          <p:spPr>
            <a:xfrm>
              <a:off x="10332777" y="16566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2" name="1"/>
            <p:cNvSpPr/>
            <p:nvPr/>
          </p:nvSpPr>
          <p:spPr>
            <a:xfrm>
              <a:off x="9465311" y="1730625"/>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3" name="1"/>
            <p:cNvSpPr/>
            <p:nvPr/>
          </p:nvSpPr>
          <p:spPr>
            <a:xfrm>
              <a:off x="9835361" y="1943646"/>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4" name="1"/>
            <p:cNvSpPr/>
            <p:nvPr/>
          </p:nvSpPr>
          <p:spPr>
            <a:xfrm>
              <a:off x="8834842" y="2364964"/>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5" name="1"/>
            <p:cNvSpPr/>
            <p:nvPr/>
          </p:nvSpPr>
          <p:spPr>
            <a:xfrm>
              <a:off x="9204932" y="2578633"/>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pic>
        <p:nvPicPr>
          <p:cNvPr id="2" name="Picture 1">
            <a:extLst>
              <a:ext uri="{FF2B5EF4-FFF2-40B4-BE49-F238E27FC236}">
                <a16:creationId xmlns:a16="http://schemas.microsoft.com/office/drawing/2014/main" id="{FAF9CEF1-D7D6-473C-8042-687F3A46DC92}"/>
              </a:ext>
            </a:extLst>
          </p:cNvPr>
          <p:cNvPicPr>
            <a:picLocks noChangeAspect="1"/>
          </p:cNvPicPr>
          <p:nvPr/>
        </p:nvPicPr>
        <p:blipFill>
          <a:blip r:embed="rId5"/>
          <a:stretch>
            <a:fillRect/>
          </a:stretch>
        </p:blipFill>
        <p:spPr>
          <a:xfrm>
            <a:off x="7509969" y="4233120"/>
            <a:ext cx="1634031" cy="915566"/>
          </a:xfrm>
          <a:prstGeom prst="rect">
            <a:avLst/>
          </a:prstGeom>
        </p:spPr>
      </p:pic>
    </p:spTree>
    <p:extLst>
      <p:ext uri="{BB962C8B-B14F-4D97-AF65-F5344CB8AC3E}">
        <p14:creationId xmlns:p14="http://schemas.microsoft.com/office/powerpoint/2010/main" val="35990175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p:cNvSpPr/>
          <p:nvPr/>
        </p:nvSpPr>
        <p:spPr>
          <a:xfrm>
            <a:off x="2203696" y="2255365"/>
            <a:ext cx="1097124" cy="239996"/>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0" name="1"/>
          <p:cNvSpPr/>
          <p:nvPr/>
        </p:nvSpPr>
        <p:spPr>
          <a:xfrm>
            <a:off x="3284452" y="2882833"/>
            <a:ext cx="1097124" cy="239996"/>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8" name="1"/>
          <p:cNvSpPr/>
          <p:nvPr/>
        </p:nvSpPr>
        <p:spPr>
          <a:xfrm>
            <a:off x="4365824" y="3505987"/>
            <a:ext cx="1097124" cy="239996"/>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nvGrpSpPr>
          <p:cNvPr id="73" name="Group 72"/>
          <p:cNvGrpSpPr/>
          <p:nvPr/>
        </p:nvGrpSpPr>
        <p:grpSpPr>
          <a:xfrm>
            <a:off x="2655294" y="1308869"/>
            <a:ext cx="1603283" cy="948492"/>
            <a:chOff x="8834842" y="1441814"/>
            <a:chExt cx="2138015" cy="1264835"/>
          </a:xfrm>
        </p:grpSpPr>
        <p:sp>
          <p:nvSpPr>
            <p:cNvPr id="74" name="1"/>
            <p:cNvSpPr/>
            <p:nvPr/>
          </p:nvSpPr>
          <p:spPr>
            <a:xfrm>
              <a:off x="9964064" y="14418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5" name="1"/>
            <p:cNvSpPr/>
            <p:nvPr/>
          </p:nvSpPr>
          <p:spPr>
            <a:xfrm>
              <a:off x="10332777" y="16566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6" name="1"/>
            <p:cNvSpPr/>
            <p:nvPr/>
          </p:nvSpPr>
          <p:spPr>
            <a:xfrm>
              <a:off x="9465311" y="1730625"/>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7" name="1"/>
            <p:cNvSpPr/>
            <p:nvPr/>
          </p:nvSpPr>
          <p:spPr>
            <a:xfrm>
              <a:off x="9835361" y="1943646"/>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8" name="1"/>
            <p:cNvSpPr/>
            <p:nvPr/>
          </p:nvSpPr>
          <p:spPr>
            <a:xfrm>
              <a:off x="8834842" y="2364964"/>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9" name="1"/>
            <p:cNvSpPr/>
            <p:nvPr/>
          </p:nvSpPr>
          <p:spPr>
            <a:xfrm>
              <a:off x="9204932" y="2578633"/>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grpSp>
        <p:nvGrpSpPr>
          <p:cNvPr id="81" name="Group 80"/>
          <p:cNvGrpSpPr/>
          <p:nvPr/>
        </p:nvGrpSpPr>
        <p:grpSpPr>
          <a:xfrm>
            <a:off x="3736050" y="1936337"/>
            <a:ext cx="1603283" cy="948492"/>
            <a:chOff x="8834842" y="1441814"/>
            <a:chExt cx="2138015" cy="1264835"/>
          </a:xfrm>
        </p:grpSpPr>
        <p:sp>
          <p:nvSpPr>
            <p:cNvPr id="82" name="1"/>
            <p:cNvSpPr/>
            <p:nvPr/>
          </p:nvSpPr>
          <p:spPr>
            <a:xfrm>
              <a:off x="9964064" y="14418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3" name="1"/>
            <p:cNvSpPr/>
            <p:nvPr/>
          </p:nvSpPr>
          <p:spPr>
            <a:xfrm>
              <a:off x="10332777" y="16566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4" name="1"/>
            <p:cNvSpPr/>
            <p:nvPr/>
          </p:nvSpPr>
          <p:spPr>
            <a:xfrm>
              <a:off x="9465311" y="1730625"/>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5" name="1"/>
            <p:cNvSpPr/>
            <p:nvPr/>
          </p:nvSpPr>
          <p:spPr>
            <a:xfrm>
              <a:off x="9835361" y="1943646"/>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6" name="1"/>
            <p:cNvSpPr/>
            <p:nvPr/>
          </p:nvSpPr>
          <p:spPr>
            <a:xfrm>
              <a:off x="8834842" y="2364964"/>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7" name="1"/>
            <p:cNvSpPr/>
            <p:nvPr/>
          </p:nvSpPr>
          <p:spPr>
            <a:xfrm>
              <a:off x="9204932" y="2578633"/>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grpSp>
        <p:nvGrpSpPr>
          <p:cNvPr id="89" name="Group 88"/>
          <p:cNvGrpSpPr/>
          <p:nvPr/>
        </p:nvGrpSpPr>
        <p:grpSpPr>
          <a:xfrm>
            <a:off x="4817422" y="2559491"/>
            <a:ext cx="1603283" cy="948492"/>
            <a:chOff x="8834842" y="1441814"/>
            <a:chExt cx="2138015" cy="1264835"/>
          </a:xfrm>
        </p:grpSpPr>
        <p:sp>
          <p:nvSpPr>
            <p:cNvPr id="90" name="1"/>
            <p:cNvSpPr/>
            <p:nvPr/>
          </p:nvSpPr>
          <p:spPr>
            <a:xfrm>
              <a:off x="9964064" y="14418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1" name="1"/>
            <p:cNvSpPr/>
            <p:nvPr/>
          </p:nvSpPr>
          <p:spPr>
            <a:xfrm>
              <a:off x="10332777" y="16566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2" name="1"/>
            <p:cNvSpPr/>
            <p:nvPr/>
          </p:nvSpPr>
          <p:spPr>
            <a:xfrm>
              <a:off x="9465311" y="1730625"/>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3" name="1"/>
            <p:cNvSpPr/>
            <p:nvPr/>
          </p:nvSpPr>
          <p:spPr>
            <a:xfrm>
              <a:off x="9835361" y="1943646"/>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4" name="1"/>
            <p:cNvSpPr/>
            <p:nvPr/>
          </p:nvSpPr>
          <p:spPr>
            <a:xfrm>
              <a:off x="8834842" y="2364964"/>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5" name="1"/>
            <p:cNvSpPr/>
            <p:nvPr/>
          </p:nvSpPr>
          <p:spPr>
            <a:xfrm>
              <a:off x="9204932" y="2578633"/>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sp>
        <p:nvSpPr>
          <p:cNvPr id="26" name="TextBox 25"/>
          <p:cNvSpPr txBox="1"/>
          <p:nvPr/>
        </p:nvSpPr>
        <p:spPr>
          <a:xfrm>
            <a:off x="2563086" y="4415392"/>
            <a:ext cx="4017831" cy="323165"/>
          </a:xfrm>
          <a:prstGeom prst="rect">
            <a:avLst/>
          </a:prstGeom>
          <a:noFill/>
        </p:spPr>
        <p:txBody>
          <a:bodyPr wrap="none" rtlCol="0">
            <a:spAutoFit/>
          </a:bodyPr>
          <a:lstStyle/>
          <a:p>
            <a:pPr algn="ctr" defTabSz="685800"/>
            <a:r>
              <a:rPr lang="en-US" sz="1500">
                <a:solidFill>
                  <a:prstClr val="black">
                    <a:lumMod val="75000"/>
                    <a:lumOff val="25000"/>
                  </a:prstClr>
                </a:solidFill>
                <a:latin typeface="Segoe UI" panose="020B0502040204020203" pitchFamily="34" charset="0"/>
                <a:cs typeface="Segoe UI" panose="020B0502040204020203" pitchFamily="34" charset="0"/>
              </a:rPr>
              <a:t>Industry-standard servers with internal drives</a:t>
            </a:r>
          </a:p>
        </p:txBody>
      </p:sp>
      <p:pic>
        <p:nvPicPr>
          <p:cNvPr id="27" name="Picture 26">
            <a:extLst>
              <a:ext uri="{FF2B5EF4-FFF2-40B4-BE49-F238E27FC236}">
                <a16:creationId xmlns:a16="http://schemas.microsoft.com/office/drawing/2014/main" id="{4CB367E8-9F5A-4603-8F9D-67E74D44C26D}"/>
              </a:ext>
            </a:extLst>
          </p:cNvPr>
          <p:cNvPicPr>
            <a:picLocks noChangeAspect="1"/>
          </p:cNvPicPr>
          <p:nvPr/>
        </p:nvPicPr>
        <p:blipFill>
          <a:blip r:embed="rId5"/>
          <a:stretch>
            <a:fillRect/>
          </a:stretch>
        </p:blipFill>
        <p:spPr>
          <a:xfrm>
            <a:off x="7509969" y="4233120"/>
            <a:ext cx="1634031" cy="915566"/>
          </a:xfrm>
          <a:prstGeom prst="rect">
            <a:avLst/>
          </a:prstGeom>
        </p:spPr>
      </p:pic>
    </p:spTree>
    <p:extLst>
      <p:ext uri="{BB962C8B-B14F-4D97-AF65-F5344CB8AC3E}">
        <p14:creationId xmlns:p14="http://schemas.microsoft.com/office/powerpoint/2010/main" val="709666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4="http://schemas.microsoft.com/office/drawing/2010/main" xmlns:p14="http://schemas.microsoft.com/office/powerpoint/2010/main">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p:cNvSpPr/>
          <p:nvPr/>
        </p:nvSpPr>
        <p:spPr>
          <a:xfrm>
            <a:off x="2203696" y="2255365"/>
            <a:ext cx="1097124" cy="239996"/>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0" name="1"/>
          <p:cNvSpPr/>
          <p:nvPr/>
        </p:nvSpPr>
        <p:spPr>
          <a:xfrm>
            <a:off x="3284452" y="2882833"/>
            <a:ext cx="1097124" cy="239996"/>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8" name="1"/>
          <p:cNvSpPr/>
          <p:nvPr/>
        </p:nvSpPr>
        <p:spPr>
          <a:xfrm>
            <a:off x="4365824" y="3505987"/>
            <a:ext cx="1097124" cy="239996"/>
          </a:xfrm>
          <a:prstGeom prst="rect">
            <a:avLst/>
          </a:prstGeom>
          <a:blipFill>
            <a:blip r:embed="rId2" cstate="email">
              <a:extLst>
                <a:ext uri="{28A0092B-C50C-407E-A947-70E740481C1C}">
                  <a14:useLocalDpi xmlns:a14="http://schemas.microsoft.com/office/drawing/2010/main"/>
                </a:ext>
              </a:extLst>
            </a:blip>
            <a:stretch>
              <a:fillRect/>
            </a:stretch>
          </a:blipFill>
          <a:ln>
            <a:noFill/>
          </a:ln>
          <a:scene3d>
            <a:camera prst="isometricLeftDown"/>
            <a:lightRig rig="balanced" dir="t"/>
          </a:scene3d>
          <a:sp3d extrusionH="2794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nvGrpSpPr>
          <p:cNvPr id="73" name="Group 72"/>
          <p:cNvGrpSpPr/>
          <p:nvPr/>
        </p:nvGrpSpPr>
        <p:grpSpPr>
          <a:xfrm>
            <a:off x="2655294" y="1308869"/>
            <a:ext cx="1603283" cy="948492"/>
            <a:chOff x="8834842" y="1441814"/>
            <a:chExt cx="2138015" cy="1264835"/>
          </a:xfrm>
        </p:grpSpPr>
        <p:sp>
          <p:nvSpPr>
            <p:cNvPr id="74" name="1"/>
            <p:cNvSpPr/>
            <p:nvPr/>
          </p:nvSpPr>
          <p:spPr>
            <a:xfrm>
              <a:off x="9964064" y="14418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5" name="1"/>
            <p:cNvSpPr/>
            <p:nvPr/>
          </p:nvSpPr>
          <p:spPr>
            <a:xfrm>
              <a:off x="10332777" y="16566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6" name="1"/>
            <p:cNvSpPr/>
            <p:nvPr/>
          </p:nvSpPr>
          <p:spPr>
            <a:xfrm>
              <a:off x="9465311" y="1730625"/>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7" name="1"/>
            <p:cNvSpPr/>
            <p:nvPr/>
          </p:nvSpPr>
          <p:spPr>
            <a:xfrm>
              <a:off x="9835361" y="1943646"/>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8" name="1"/>
            <p:cNvSpPr/>
            <p:nvPr/>
          </p:nvSpPr>
          <p:spPr>
            <a:xfrm>
              <a:off x="8834842" y="2364964"/>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79" name="1"/>
            <p:cNvSpPr/>
            <p:nvPr/>
          </p:nvSpPr>
          <p:spPr>
            <a:xfrm>
              <a:off x="9204932" y="2578633"/>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grpSp>
        <p:nvGrpSpPr>
          <p:cNvPr id="81" name="Group 80"/>
          <p:cNvGrpSpPr/>
          <p:nvPr/>
        </p:nvGrpSpPr>
        <p:grpSpPr>
          <a:xfrm>
            <a:off x="3736050" y="1936337"/>
            <a:ext cx="1603283" cy="948492"/>
            <a:chOff x="8834842" y="1441814"/>
            <a:chExt cx="2138015" cy="1264835"/>
          </a:xfrm>
        </p:grpSpPr>
        <p:sp>
          <p:nvSpPr>
            <p:cNvPr id="82" name="1"/>
            <p:cNvSpPr/>
            <p:nvPr/>
          </p:nvSpPr>
          <p:spPr>
            <a:xfrm>
              <a:off x="9964064" y="14418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3" name="1"/>
            <p:cNvSpPr/>
            <p:nvPr/>
          </p:nvSpPr>
          <p:spPr>
            <a:xfrm>
              <a:off x="10332777" y="16566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4" name="1"/>
            <p:cNvSpPr/>
            <p:nvPr/>
          </p:nvSpPr>
          <p:spPr>
            <a:xfrm>
              <a:off x="9465311" y="1730625"/>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5" name="1"/>
            <p:cNvSpPr/>
            <p:nvPr/>
          </p:nvSpPr>
          <p:spPr>
            <a:xfrm>
              <a:off x="9835361" y="1943646"/>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6" name="1"/>
            <p:cNvSpPr/>
            <p:nvPr/>
          </p:nvSpPr>
          <p:spPr>
            <a:xfrm>
              <a:off x="8834842" y="2364964"/>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87" name="1"/>
            <p:cNvSpPr/>
            <p:nvPr/>
          </p:nvSpPr>
          <p:spPr>
            <a:xfrm>
              <a:off x="9204932" y="2578633"/>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grpSp>
        <p:nvGrpSpPr>
          <p:cNvPr id="89" name="Group 88"/>
          <p:cNvGrpSpPr/>
          <p:nvPr/>
        </p:nvGrpSpPr>
        <p:grpSpPr>
          <a:xfrm>
            <a:off x="4817422" y="2559491"/>
            <a:ext cx="1603283" cy="948492"/>
            <a:chOff x="8834842" y="1441814"/>
            <a:chExt cx="2138015" cy="1264835"/>
          </a:xfrm>
        </p:grpSpPr>
        <p:sp>
          <p:nvSpPr>
            <p:cNvPr id="90" name="1"/>
            <p:cNvSpPr/>
            <p:nvPr/>
          </p:nvSpPr>
          <p:spPr>
            <a:xfrm>
              <a:off x="9964064" y="14418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1" name="1"/>
            <p:cNvSpPr/>
            <p:nvPr/>
          </p:nvSpPr>
          <p:spPr>
            <a:xfrm>
              <a:off x="10332777" y="1656614"/>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2" name="1"/>
            <p:cNvSpPr/>
            <p:nvPr/>
          </p:nvSpPr>
          <p:spPr>
            <a:xfrm>
              <a:off x="9465311" y="1730625"/>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3" name="1"/>
            <p:cNvSpPr/>
            <p:nvPr/>
          </p:nvSpPr>
          <p:spPr>
            <a:xfrm>
              <a:off x="9835361" y="1943646"/>
              <a:ext cx="640080" cy="457657"/>
            </a:xfrm>
            <a:prstGeom prst="rect">
              <a:avLst/>
            </a:prstGeom>
            <a:blipFill dpi="0" rotWithShape="1">
              <a:blip r:embed="rId3" cstate="email">
                <a:extLst>
                  <a:ext uri="{28A0092B-C50C-407E-A947-70E740481C1C}">
                    <a14:useLocalDpi xmlns:a14="http://schemas.microsoft.com/office/drawing/2010/main"/>
                  </a:ext>
                </a:extLst>
              </a:blip>
              <a:srcRect/>
              <a:tile tx="0" ty="0" sx="10000" sy="10000" flip="none" algn="tl"/>
            </a:blipFill>
            <a:ln>
              <a:noFill/>
            </a:ln>
            <a:scene3d>
              <a:camera prst="isometricTopUp"/>
              <a:lightRig rig="balanced" dir="t"/>
            </a:scene3d>
            <a:sp3d extrusionH="127000" prstMaterial="matte">
              <a:extrusionClr>
                <a:schemeClr val="tx1">
                  <a:lumMod val="75000"/>
                  <a:lumOff val="2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4" name="1"/>
            <p:cNvSpPr/>
            <p:nvPr/>
          </p:nvSpPr>
          <p:spPr>
            <a:xfrm>
              <a:off x="8834842" y="2364964"/>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sp>
          <p:nvSpPr>
            <p:cNvPr id="95" name="1"/>
            <p:cNvSpPr/>
            <p:nvPr/>
          </p:nvSpPr>
          <p:spPr>
            <a:xfrm>
              <a:off x="9204932" y="2578633"/>
              <a:ext cx="457200" cy="128016"/>
            </a:xfrm>
            <a:prstGeom prst="rect">
              <a:avLst/>
            </a:prstGeom>
            <a:blipFill dpi="0" rotWithShape="1">
              <a:blip r:embed="rId4" cstate="email">
                <a:extLst>
                  <a:ext uri="{28A0092B-C50C-407E-A947-70E740481C1C}">
                    <a14:useLocalDpi xmlns:a14="http://schemas.microsoft.com/office/drawing/2010/main"/>
                  </a:ext>
                </a:extLst>
              </a:blip>
              <a:srcRect/>
              <a:tile tx="0" ty="0" sx="10000" sy="10000" flip="none" algn="tl"/>
            </a:blipFill>
            <a:ln>
              <a:noFill/>
            </a:ln>
            <a:scene3d>
              <a:camera prst="isometricLeftDown"/>
              <a:lightRig rig="balanced" dir="t"/>
            </a:scene3d>
            <a:sp3d extrusionH="635000" prstMaterial="matte">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25" b="1">
                <a:solidFill>
                  <a:prstClr val="white"/>
                </a:solidFill>
                <a:latin typeface="Segoe UI" panose="020B0502040204020203" pitchFamily="34" charset="0"/>
                <a:cs typeface="Segoe UI" panose="020B0502040204020203" pitchFamily="34" charset="0"/>
              </a:endParaRPr>
            </a:p>
          </p:txBody>
        </p:sp>
      </p:grpSp>
      <p:sp>
        <p:nvSpPr>
          <p:cNvPr id="26" name="TextBox 25"/>
          <p:cNvSpPr txBox="1"/>
          <p:nvPr/>
        </p:nvSpPr>
        <p:spPr>
          <a:xfrm>
            <a:off x="2358714" y="4415392"/>
            <a:ext cx="4426596" cy="323165"/>
          </a:xfrm>
          <a:prstGeom prst="rect">
            <a:avLst/>
          </a:prstGeom>
          <a:noFill/>
        </p:spPr>
        <p:txBody>
          <a:bodyPr wrap="none" rtlCol="0">
            <a:spAutoFit/>
          </a:bodyPr>
          <a:lstStyle/>
          <a:p>
            <a:pPr algn="ctr" defTabSz="685800"/>
            <a:r>
              <a:rPr lang="en-US" sz="1500">
                <a:solidFill>
                  <a:prstClr val="black">
                    <a:lumMod val="75000"/>
                    <a:lumOff val="25000"/>
                  </a:prstClr>
                </a:solidFill>
                <a:latin typeface="Segoe UI" panose="020B0502040204020203" pitchFamily="34" charset="0"/>
                <a:cs typeface="Segoe UI" panose="020B0502040204020203" pitchFamily="34" charset="0"/>
              </a:rPr>
              <a:t>No shared storage, no fancy cables – just Ethernet</a:t>
            </a:r>
          </a:p>
        </p:txBody>
      </p:sp>
      <p:pic>
        <p:nvPicPr>
          <p:cNvPr id="27" name="Picture 26">
            <a:extLst>
              <a:ext uri="{FF2B5EF4-FFF2-40B4-BE49-F238E27FC236}">
                <a16:creationId xmlns:a16="http://schemas.microsoft.com/office/drawing/2014/main" id="{7F8B5E8B-CC9F-42F3-81FB-376851A4EF3E}"/>
              </a:ext>
            </a:extLst>
          </p:cNvPr>
          <p:cNvPicPr>
            <a:picLocks noChangeAspect="1"/>
          </p:cNvPicPr>
          <p:nvPr/>
        </p:nvPicPr>
        <p:blipFill>
          <a:blip r:embed="rId5"/>
          <a:stretch>
            <a:fillRect/>
          </a:stretch>
        </p:blipFill>
        <p:spPr>
          <a:xfrm>
            <a:off x="7509969" y="4233120"/>
            <a:ext cx="1634031" cy="915566"/>
          </a:xfrm>
          <a:prstGeom prst="rect">
            <a:avLst/>
          </a:prstGeom>
        </p:spPr>
      </p:pic>
    </p:spTree>
    <p:extLst>
      <p:ext uri="{BB962C8B-B14F-4D97-AF65-F5344CB8AC3E}">
        <p14:creationId xmlns:p14="http://schemas.microsoft.com/office/powerpoint/2010/main" val="3997258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4="http://schemas.microsoft.com/office/drawing/2010/main" xmlns:p14="http://schemas.microsoft.com/office/powerpoint/2010/main">
      <p:transition spd="slow">
        <p:fade/>
      </p:transition>
    </mc:Fallback>
  </mc:AlternateContent>
</p:sld>
</file>

<file path=ppt/theme/theme1.xml><?xml version="1.0" encoding="utf-8"?>
<a:theme xmlns:a="http://schemas.openxmlformats.org/drawingml/2006/main" name="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8D51032C51DA24458A9FF9BD331C77C3" ma:contentTypeVersion="2" ma:contentTypeDescription="Opprett et nytt dokument." ma:contentTypeScope="" ma:versionID="4b85e52c484fa3d3aedd82cb48e1a044">
  <xsd:schema xmlns:xsd="http://www.w3.org/2001/XMLSchema" xmlns:xs="http://www.w3.org/2001/XMLSchema" xmlns:p="http://schemas.microsoft.com/office/2006/metadata/properties" xmlns:ns2="928efe62-90f7-4330-b3a0-5b3e20b49c2b" targetNamespace="http://schemas.microsoft.com/office/2006/metadata/properties" ma:root="true" ma:fieldsID="82d756963f2f4b57586f0cd774224fd0" ns2:_="">
    <xsd:import namespace="928efe62-90f7-4330-b3a0-5b3e20b49c2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8efe62-90f7-4330-b3a0-5b3e20b49c2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99D328D-E1E5-4167-AFF9-93EDD9EDCF20}">
  <ds:schemaRefs>
    <ds:schemaRef ds:uri="http://purl.org/dc/elements/1.1/"/>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928efe62-90f7-4330-b3a0-5b3e20b49c2b"/>
    <ds:schemaRef ds:uri="http://www.w3.org/XML/1998/namespace"/>
  </ds:schemaRefs>
</ds:datastoreItem>
</file>

<file path=customXml/itemProps2.xml><?xml version="1.0" encoding="utf-8"?>
<ds:datastoreItem xmlns:ds="http://schemas.openxmlformats.org/officeDocument/2006/customXml" ds:itemID="{D96FD79E-18DF-4718-B9D0-EA36CF94E5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8efe62-90f7-4330-b3a0-5b3e20b49c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8B8D88-7621-49EE-87E3-7FF284363B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PPT-mal_NIC.potx</Template>
  <TotalTime>11402</TotalTime>
  <Words>1356</Words>
  <Application>Microsoft Office PowerPoint</Application>
  <PresentationFormat>On-screen Show (16:9)</PresentationFormat>
  <Paragraphs>287</Paragraphs>
  <Slides>67</Slides>
  <Notes>5</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67</vt:i4>
      </vt:variant>
    </vt:vector>
  </HeadingPairs>
  <TitlesOfParts>
    <vt:vector size="81" baseType="lpstr">
      <vt:lpstr>Arial</vt:lpstr>
      <vt:lpstr>Calibri</vt:lpstr>
      <vt:lpstr>Consolas</vt:lpstr>
      <vt:lpstr>Museo Sans 100</vt:lpstr>
      <vt:lpstr>Museo Sans 300</vt:lpstr>
      <vt:lpstr>Segoe UI</vt:lpstr>
      <vt:lpstr>Segoe UI Light</vt:lpstr>
      <vt:lpstr>Segoe UI Semibold</vt:lpstr>
      <vt:lpstr>Segoe UI Semilight</vt:lpstr>
      <vt:lpstr>Verdana</vt:lpstr>
      <vt:lpstr>Wingdings</vt:lpstr>
      <vt:lpstr>PPT-mal_NIC</vt:lpstr>
      <vt:lpstr>Office Theme</vt:lpstr>
      <vt:lpstr>5-50109_Microsoft_Dark_Template</vt:lpstr>
      <vt:lpstr>PowerPoint Presentation</vt:lpstr>
      <vt:lpstr>Deep Dive in to Storage Spaces Direct and what’s coming in build 1803</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Deploying Storage Spaces Direct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 with S2D</vt:lpstr>
      <vt:lpstr>PowerPoint Presentation</vt:lpstr>
      <vt:lpstr>PowerPoint Presentation</vt:lpstr>
      <vt:lpstr>PowerPoint Presentation</vt:lpstr>
      <vt:lpstr>PowerPoint Presentation</vt:lpstr>
      <vt:lpstr>Patching and Servicing your S2D Deployment</vt:lpstr>
      <vt:lpstr>PowerPoint Presentation</vt:lpstr>
      <vt:lpstr>PowerPoint Presentation</vt:lpstr>
      <vt:lpstr>PowerPoint Presentation</vt:lpstr>
      <vt:lpstr>PowerPoint Presentation</vt:lpstr>
      <vt:lpstr>PowerPoint Presentation</vt:lpstr>
      <vt:lpstr>PowerPoint Presentation</vt:lpstr>
      <vt:lpstr>Monitoring S2D  What options do i have?</vt:lpstr>
      <vt:lpstr>PowerPoint Presentation</vt:lpstr>
      <vt:lpstr>PowerPoint Presentation</vt:lpstr>
      <vt:lpstr>PowerPoint Presentation</vt:lpstr>
      <vt:lpstr>PowerPoint Presentation</vt:lpstr>
      <vt:lpstr>PowerPoint Presentation</vt:lpstr>
      <vt:lpstr>Troubleshooting S2D</vt:lpstr>
      <vt:lpstr>PowerPoint Presentation</vt:lpstr>
      <vt:lpstr>PowerPoint Presentation</vt:lpstr>
      <vt:lpstr>My DIY S2D Home Lab </vt:lpstr>
      <vt:lpstr>PowerPoint Presentation</vt:lpstr>
      <vt:lpstr>PowerPoint Presentation</vt:lpstr>
      <vt:lpstr>PowerPoint Presentation</vt:lpstr>
      <vt:lpstr>What’s new in S2D in build 1803</vt:lpstr>
      <vt:lpstr>PowerPoint Presentation</vt:lpstr>
      <vt:lpstr>Some nice links for S2D</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tn</dc:creator>
  <cp:lastModifiedBy>Jan-Tore Pedersen</cp:lastModifiedBy>
  <cp:revision>63</cp:revision>
  <dcterms:created xsi:type="dcterms:W3CDTF">2012-11-21T10:27:26Z</dcterms:created>
  <dcterms:modified xsi:type="dcterms:W3CDTF">2018-02-01T07:52:21Z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0x0101008D51032C51DA24458A9FF9BD331C77C3</vt:lpwstr>
  </property>
</Properties>
</file>